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1" r:id="rId8"/>
    <p:sldId id="263" r:id="rId9"/>
    <p:sldId id="268" r:id="rId10"/>
    <p:sldId id="269" r:id="rId11"/>
    <p:sldId id="265" r:id="rId12"/>
    <p:sldId id="266" r:id="rId13"/>
    <p:sldId id="267" r:id="rId14"/>
    <p:sldId id="260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D2119-59F4-4EF8-9387-D3D2B866EA54}" type="doc">
      <dgm:prSet loTypeId="urn:microsoft.com/office/officeart/2005/8/layout/vLis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800BC003-0031-46AC-A225-0B682815D1CC}">
      <dgm:prSet phldrT="[Tekst]" custT="1"/>
      <dgm:spPr/>
      <dgm:t>
        <a:bodyPr/>
        <a:lstStyle/>
        <a:p>
          <a:r>
            <a:rPr lang="pl-PL" sz="2000" b="1" dirty="0" err="1" smtClean="0">
              <a:solidFill>
                <a:schemeClr val="bg2">
                  <a:lumMod val="25000"/>
                </a:schemeClr>
              </a:solidFill>
            </a:rPr>
            <a:t>Generally</a:t>
          </a:r>
          <a:r>
            <a:rPr lang="pl-PL" sz="2000" b="1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pl-PL" sz="2000" b="1" dirty="0" err="1" smtClean="0">
              <a:solidFill>
                <a:schemeClr val="bg2">
                  <a:lumMod val="25000"/>
                </a:schemeClr>
              </a:solidFill>
            </a:rPr>
            <a:t>Recognized</a:t>
          </a:r>
          <a:r>
            <a:rPr lang="pl-PL" sz="2000" b="1" dirty="0" smtClean="0">
              <a:solidFill>
                <a:schemeClr val="bg2">
                  <a:lumMod val="25000"/>
                </a:schemeClr>
              </a:solidFill>
            </a:rPr>
            <a:t> As </a:t>
          </a:r>
          <a:r>
            <a:rPr lang="pl-PL" sz="2000" b="1" dirty="0" err="1" smtClean="0">
              <a:solidFill>
                <a:schemeClr val="bg2">
                  <a:lumMod val="25000"/>
                </a:schemeClr>
              </a:solidFill>
            </a:rPr>
            <a:t>Safe</a:t>
          </a:r>
          <a:r>
            <a:rPr lang="pl-PL" sz="2000" b="1" dirty="0" smtClean="0">
              <a:solidFill>
                <a:schemeClr val="bg2">
                  <a:lumMod val="25000"/>
                </a:schemeClr>
              </a:solidFill>
            </a:rPr>
            <a:t> (GRAS)/ </a:t>
          </a:r>
          <a:r>
            <a:rPr lang="pl-PL" sz="2000" b="1" dirty="0" err="1" smtClean="0">
              <a:solidFill>
                <a:schemeClr val="bg2">
                  <a:lumMod val="25000"/>
                </a:schemeClr>
              </a:solidFill>
            </a:rPr>
            <a:t>Qualified</a:t>
          </a:r>
          <a:r>
            <a:rPr lang="pl-PL" sz="2000" b="1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pl-PL" sz="2000" b="1" dirty="0" err="1" smtClean="0">
              <a:solidFill>
                <a:schemeClr val="bg2">
                  <a:lumMod val="25000"/>
                </a:schemeClr>
              </a:solidFill>
            </a:rPr>
            <a:t>Presumption</a:t>
          </a:r>
          <a:r>
            <a:rPr lang="pl-PL" sz="2000" b="1" dirty="0" smtClean="0">
              <a:solidFill>
                <a:schemeClr val="bg2">
                  <a:lumMod val="25000"/>
                </a:schemeClr>
              </a:solidFill>
            </a:rPr>
            <a:t> of </a:t>
          </a:r>
          <a:r>
            <a:rPr lang="pl-PL" sz="2000" b="1" dirty="0" err="1" smtClean="0">
              <a:solidFill>
                <a:schemeClr val="bg2">
                  <a:lumMod val="25000"/>
                </a:schemeClr>
              </a:solidFill>
            </a:rPr>
            <a:t>Safety</a:t>
          </a:r>
          <a:r>
            <a:rPr lang="pl-PL" sz="2000" b="1" dirty="0" smtClean="0">
              <a:solidFill>
                <a:schemeClr val="bg2">
                  <a:lumMod val="25000"/>
                </a:schemeClr>
              </a:solidFill>
            </a:rPr>
            <a:t> (QPS)</a:t>
          </a:r>
          <a:endParaRPr lang="pl-PL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BD753327-AEF3-453E-89E3-609E3E76AC94}" type="parTrans" cxnId="{C25F6E34-2857-4BAE-9AC7-DE719EF27637}">
      <dgm:prSet/>
      <dgm:spPr/>
      <dgm:t>
        <a:bodyPr/>
        <a:lstStyle/>
        <a:p>
          <a:endParaRPr lang="pl-PL" sz="2000" b="1">
            <a:solidFill>
              <a:schemeClr val="bg2">
                <a:lumMod val="25000"/>
              </a:schemeClr>
            </a:solidFill>
          </a:endParaRPr>
        </a:p>
      </dgm:t>
    </dgm:pt>
    <dgm:pt modelId="{5CE6DDCA-2024-4506-BDA9-826400CF10C6}" type="sibTrans" cxnId="{C25F6E34-2857-4BAE-9AC7-DE719EF27637}">
      <dgm:prSet/>
      <dgm:spPr/>
      <dgm:t>
        <a:bodyPr/>
        <a:lstStyle/>
        <a:p>
          <a:endParaRPr lang="pl-PL" sz="2000" b="1">
            <a:solidFill>
              <a:schemeClr val="bg2">
                <a:lumMod val="25000"/>
              </a:schemeClr>
            </a:solidFill>
          </a:endParaRPr>
        </a:p>
      </dgm:t>
    </dgm:pt>
    <dgm:pt modelId="{28E6341A-31E5-4959-8793-E9DF9A28C292}">
      <dgm:prSet phldrT="[Tekst]" custT="1"/>
      <dgm:spPr/>
      <dgm:t>
        <a:bodyPr/>
        <a:lstStyle/>
        <a:p>
          <a:r>
            <a:rPr lang="pl-PL" sz="2000" b="1" smtClean="0">
              <a:solidFill>
                <a:schemeClr val="bg2">
                  <a:lumMod val="25000"/>
                </a:schemeClr>
              </a:solidFill>
            </a:rPr>
            <a:t>Isolated from safe environment</a:t>
          </a:r>
          <a:endParaRPr lang="pl-PL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F88A315F-631F-4C12-A386-6EC0FF8A30C5}" type="parTrans" cxnId="{52E675D3-A2E6-4168-BD24-B574FE2E9309}">
      <dgm:prSet/>
      <dgm:spPr/>
      <dgm:t>
        <a:bodyPr/>
        <a:lstStyle/>
        <a:p>
          <a:endParaRPr lang="pl-PL" sz="2000" b="1">
            <a:solidFill>
              <a:schemeClr val="bg2">
                <a:lumMod val="25000"/>
              </a:schemeClr>
            </a:solidFill>
          </a:endParaRPr>
        </a:p>
      </dgm:t>
    </dgm:pt>
    <dgm:pt modelId="{8D8E2878-379E-4B94-B648-5899FA8D2154}" type="sibTrans" cxnId="{52E675D3-A2E6-4168-BD24-B574FE2E9309}">
      <dgm:prSet/>
      <dgm:spPr/>
      <dgm:t>
        <a:bodyPr/>
        <a:lstStyle/>
        <a:p>
          <a:endParaRPr lang="pl-PL" sz="2000" b="1">
            <a:solidFill>
              <a:schemeClr val="bg2">
                <a:lumMod val="25000"/>
              </a:schemeClr>
            </a:solidFill>
          </a:endParaRPr>
        </a:p>
      </dgm:t>
    </dgm:pt>
    <dgm:pt modelId="{B501F3F6-8D19-4657-8940-EAA4C46D56B1}">
      <dgm:prSet phldrT="[Tekst]" custT="1"/>
      <dgm:spPr/>
      <dgm:t>
        <a:bodyPr/>
        <a:lstStyle/>
        <a:p>
          <a:r>
            <a:rPr lang="pl-PL" sz="2000" b="1" smtClean="0">
              <a:solidFill>
                <a:schemeClr val="bg2">
                  <a:lumMod val="25000"/>
                </a:schemeClr>
              </a:solidFill>
            </a:rPr>
            <a:t>Genetically stable</a:t>
          </a:r>
          <a:endParaRPr lang="pl-PL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1C827180-4847-4E60-95F8-6F81F073121A}" type="parTrans" cxnId="{3CC409EE-145B-4D4C-A51D-09E1057D4D29}">
      <dgm:prSet/>
      <dgm:spPr/>
      <dgm:t>
        <a:bodyPr/>
        <a:lstStyle/>
        <a:p>
          <a:endParaRPr lang="pl-PL" sz="2000" b="1">
            <a:solidFill>
              <a:schemeClr val="bg2">
                <a:lumMod val="25000"/>
              </a:schemeClr>
            </a:solidFill>
          </a:endParaRPr>
        </a:p>
      </dgm:t>
    </dgm:pt>
    <dgm:pt modelId="{C1861A7A-597D-49B2-A4DD-D7B211612260}" type="sibTrans" cxnId="{3CC409EE-145B-4D4C-A51D-09E1057D4D29}">
      <dgm:prSet/>
      <dgm:spPr/>
      <dgm:t>
        <a:bodyPr/>
        <a:lstStyle/>
        <a:p>
          <a:endParaRPr lang="pl-PL" sz="2000" b="1">
            <a:solidFill>
              <a:schemeClr val="bg2">
                <a:lumMod val="25000"/>
              </a:schemeClr>
            </a:solidFill>
          </a:endParaRPr>
        </a:p>
      </dgm:t>
    </dgm:pt>
    <dgm:pt modelId="{98F1D5C5-8980-4387-8C83-6A623D9DA26D}">
      <dgm:prSet phldrT="[Tekst]" custT="1"/>
      <dgm:spPr/>
      <dgm:t>
        <a:bodyPr/>
        <a:lstStyle/>
        <a:p>
          <a:r>
            <a:rPr lang="pl-PL" sz="2000" b="1" smtClean="0">
              <a:solidFill>
                <a:schemeClr val="bg2">
                  <a:lumMod val="25000"/>
                </a:schemeClr>
              </a:solidFill>
            </a:rPr>
            <a:t>Nonpathogenic</a:t>
          </a:r>
          <a:endParaRPr lang="pl-PL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67198F65-065B-4FE8-8B79-75FD5E331C79}" type="parTrans" cxnId="{B48D6835-D025-49A5-9D2E-2EB69FA068A5}">
      <dgm:prSet/>
      <dgm:spPr/>
      <dgm:t>
        <a:bodyPr/>
        <a:lstStyle/>
        <a:p>
          <a:endParaRPr lang="pl-PL" sz="2000" b="1">
            <a:solidFill>
              <a:schemeClr val="bg2">
                <a:lumMod val="25000"/>
              </a:schemeClr>
            </a:solidFill>
          </a:endParaRPr>
        </a:p>
      </dgm:t>
    </dgm:pt>
    <dgm:pt modelId="{3B18133C-9D8E-4C5C-A964-06D73853F9F4}" type="sibTrans" cxnId="{B48D6835-D025-49A5-9D2E-2EB69FA068A5}">
      <dgm:prSet/>
      <dgm:spPr/>
      <dgm:t>
        <a:bodyPr/>
        <a:lstStyle/>
        <a:p>
          <a:endParaRPr lang="pl-PL" sz="2000" b="1">
            <a:solidFill>
              <a:schemeClr val="bg2">
                <a:lumMod val="25000"/>
              </a:schemeClr>
            </a:solidFill>
          </a:endParaRPr>
        </a:p>
      </dgm:t>
    </dgm:pt>
    <dgm:pt modelId="{418786F8-2080-42DD-9D31-0F5AEBF0E460}">
      <dgm:prSet phldrT="[Tekst]" custT="1"/>
      <dgm:spPr/>
      <dgm:t>
        <a:bodyPr/>
        <a:lstStyle/>
        <a:p>
          <a:r>
            <a:rPr lang="pl-PL" sz="2000" b="1" smtClean="0">
              <a:solidFill>
                <a:schemeClr val="bg2">
                  <a:lumMod val="25000"/>
                </a:schemeClr>
              </a:solidFill>
            </a:rPr>
            <a:t>Resistant o bile acids and low pH</a:t>
          </a:r>
          <a:endParaRPr lang="pl-PL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80A31F54-DE7B-459D-98D9-5A7005576968}" type="parTrans" cxnId="{08194293-961E-43A8-B538-E23299D15E62}">
      <dgm:prSet/>
      <dgm:spPr/>
      <dgm:t>
        <a:bodyPr/>
        <a:lstStyle/>
        <a:p>
          <a:endParaRPr lang="pl-PL" sz="2000" b="1">
            <a:solidFill>
              <a:schemeClr val="bg2">
                <a:lumMod val="25000"/>
              </a:schemeClr>
            </a:solidFill>
          </a:endParaRPr>
        </a:p>
      </dgm:t>
    </dgm:pt>
    <dgm:pt modelId="{2549BF9E-ABE0-46CD-AF91-5D9319831F2B}" type="sibTrans" cxnId="{08194293-961E-43A8-B538-E23299D15E62}">
      <dgm:prSet/>
      <dgm:spPr/>
      <dgm:t>
        <a:bodyPr/>
        <a:lstStyle/>
        <a:p>
          <a:endParaRPr lang="pl-PL" sz="2000" b="1">
            <a:solidFill>
              <a:schemeClr val="bg2">
                <a:lumMod val="25000"/>
              </a:schemeClr>
            </a:solidFill>
          </a:endParaRPr>
        </a:p>
      </dgm:t>
    </dgm:pt>
    <dgm:pt modelId="{3B31F8DD-C192-4449-BB1D-DCDA9555F37A}">
      <dgm:prSet phldrT="[Tekst]" custT="1"/>
      <dgm:spPr/>
      <dgm:t>
        <a:bodyPr/>
        <a:lstStyle/>
        <a:p>
          <a:r>
            <a:rPr lang="pl-PL" sz="2000" b="1" smtClean="0">
              <a:solidFill>
                <a:schemeClr val="bg2">
                  <a:lumMod val="25000"/>
                </a:schemeClr>
              </a:solidFill>
            </a:rPr>
            <a:t>Adhesive to epithelial cells</a:t>
          </a:r>
          <a:endParaRPr lang="pl-PL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2AD969D0-43D7-4941-8DEB-22AFFF40CF29}" type="parTrans" cxnId="{A00CFC77-074E-41DC-9EAA-B46BECC5FDC3}">
      <dgm:prSet/>
      <dgm:spPr/>
      <dgm:t>
        <a:bodyPr/>
        <a:lstStyle/>
        <a:p>
          <a:endParaRPr lang="pl-PL" sz="2000" b="1">
            <a:solidFill>
              <a:schemeClr val="bg2">
                <a:lumMod val="25000"/>
              </a:schemeClr>
            </a:solidFill>
          </a:endParaRPr>
        </a:p>
      </dgm:t>
    </dgm:pt>
    <dgm:pt modelId="{809B2505-DD78-423A-AFFF-CE981B033F7F}" type="sibTrans" cxnId="{A00CFC77-074E-41DC-9EAA-B46BECC5FDC3}">
      <dgm:prSet/>
      <dgm:spPr/>
      <dgm:t>
        <a:bodyPr/>
        <a:lstStyle/>
        <a:p>
          <a:endParaRPr lang="pl-PL" sz="2000" b="1">
            <a:solidFill>
              <a:schemeClr val="bg2">
                <a:lumMod val="25000"/>
              </a:schemeClr>
            </a:solidFill>
          </a:endParaRPr>
        </a:p>
      </dgm:t>
    </dgm:pt>
    <dgm:pt modelId="{09FC39D7-1441-48AC-87C4-944F7269BC8C}">
      <dgm:prSet custT="1"/>
      <dgm:spPr/>
      <dgm:t>
        <a:bodyPr/>
        <a:lstStyle/>
        <a:p>
          <a:r>
            <a:rPr lang="pl-PL" sz="2000" b="1" smtClean="0">
              <a:solidFill>
                <a:schemeClr val="bg2">
                  <a:lumMod val="25000"/>
                </a:schemeClr>
              </a:solidFill>
            </a:rPr>
            <a:t>Pathogens antagonists</a:t>
          </a:r>
          <a:endParaRPr lang="pl-PL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71E59927-0589-48B3-8634-A4837CC596FB}" type="parTrans" cxnId="{922D4907-88BC-4630-A33F-7DE09AB12EA5}">
      <dgm:prSet/>
      <dgm:spPr/>
      <dgm:t>
        <a:bodyPr/>
        <a:lstStyle/>
        <a:p>
          <a:endParaRPr lang="pl-PL" sz="2000" b="1">
            <a:solidFill>
              <a:schemeClr val="bg2">
                <a:lumMod val="25000"/>
              </a:schemeClr>
            </a:solidFill>
          </a:endParaRPr>
        </a:p>
      </dgm:t>
    </dgm:pt>
    <dgm:pt modelId="{8E7CF1C2-4161-488A-8CD7-FF960B06D635}" type="sibTrans" cxnId="{922D4907-88BC-4630-A33F-7DE09AB12EA5}">
      <dgm:prSet/>
      <dgm:spPr/>
      <dgm:t>
        <a:bodyPr/>
        <a:lstStyle/>
        <a:p>
          <a:endParaRPr lang="pl-PL" sz="2000" b="1">
            <a:solidFill>
              <a:schemeClr val="bg2">
                <a:lumMod val="25000"/>
              </a:schemeClr>
            </a:solidFill>
          </a:endParaRPr>
        </a:p>
      </dgm:t>
    </dgm:pt>
    <dgm:pt modelId="{382D7311-DD36-490B-936F-B5AEA58CBE74}" type="pres">
      <dgm:prSet presAssocID="{2D8D2119-59F4-4EF8-9387-D3D2B866EA5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9397029-C034-4303-B5F5-12A6FCCB099F}" type="pres">
      <dgm:prSet presAssocID="{800BC003-0031-46AC-A225-0B682815D1CC}" presName="composite" presStyleCnt="0"/>
      <dgm:spPr/>
    </dgm:pt>
    <dgm:pt modelId="{CA54C039-99EE-43A7-8057-1546B01650DE}" type="pres">
      <dgm:prSet presAssocID="{800BC003-0031-46AC-A225-0B682815D1CC}" presName="imgShp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8D1784D-3920-4F06-B237-EA516C0F4C6A}" type="pres">
      <dgm:prSet presAssocID="{800BC003-0031-46AC-A225-0B682815D1CC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8B3226-8F81-46E2-BD48-52E77380B9BC}" type="pres">
      <dgm:prSet presAssocID="{5CE6DDCA-2024-4506-BDA9-826400CF10C6}" presName="spacing" presStyleCnt="0"/>
      <dgm:spPr/>
    </dgm:pt>
    <dgm:pt modelId="{96C3EDB6-25FA-4796-9CE9-E3C39BCE39D4}" type="pres">
      <dgm:prSet presAssocID="{28E6341A-31E5-4959-8793-E9DF9A28C292}" presName="composite" presStyleCnt="0"/>
      <dgm:spPr/>
    </dgm:pt>
    <dgm:pt modelId="{3DCA94C8-7D2A-4042-B0C5-A7EBD5704076}" type="pres">
      <dgm:prSet presAssocID="{28E6341A-31E5-4959-8793-E9DF9A28C292}" presName="imgShp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30599A9-B441-4175-8382-7DC2328324F8}" type="pres">
      <dgm:prSet presAssocID="{28E6341A-31E5-4959-8793-E9DF9A28C292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24F607-B85F-4211-90FD-78F1613E2BE6}" type="pres">
      <dgm:prSet presAssocID="{8D8E2878-379E-4B94-B648-5899FA8D2154}" presName="spacing" presStyleCnt="0"/>
      <dgm:spPr/>
    </dgm:pt>
    <dgm:pt modelId="{963668ED-5E39-47CE-87FF-C57462E884B2}" type="pres">
      <dgm:prSet presAssocID="{B501F3F6-8D19-4657-8940-EAA4C46D56B1}" presName="composite" presStyleCnt="0"/>
      <dgm:spPr/>
    </dgm:pt>
    <dgm:pt modelId="{B63E3E18-6524-422E-9DAA-4BB587DEBB50}" type="pres">
      <dgm:prSet presAssocID="{B501F3F6-8D19-4657-8940-EAA4C46D56B1}" presName="imgShp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F3A4117-9DD0-4AA8-989B-A57823B3867F}" type="pres">
      <dgm:prSet presAssocID="{B501F3F6-8D19-4657-8940-EAA4C46D56B1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445EFB-0806-4E4C-96B4-0518CFF311D5}" type="pres">
      <dgm:prSet presAssocID="{C1861A7A-597D-49B2-A4DD-D7B211612260}" presName="spacing" presStyleCnt="0"/>
      <dgm:spPr/>
    </dgm:pt>
    <dgm:pt modelId="{58AE2A31-81A4-4F94-B8E9-00CCF04BD708}" type="pres">
      <dgm:prSet presAssocID="{98F1D5C5-8980-4387-8C83-6A623D9DA26D}" presName="composite" presStyleCnt="0"/>
      <dgm:spPr/>
    </dgm:pt>
    <dgm:pt modelId="{11FBCAD3-A348-4049-B34D-013D7BF2EBCF}" type="pres">
      <dgm:prSet presAssocID="{98F1D5C5-8980-4387-8C83-6A623D9DA26D}" presName="imgShp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615FA97-5444-4594-849F-2B48D3D75586}" type="pres">
      <dgm:prSet presAssocID="{98F1D5C5-8980-4387-8C83-6A623D9DA26D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036243-606F-41BE-A868-9E0245D3B014}" type="pres">
      <dgm:prSet presAssocID="{3B18133C-9D8E-4C5C-A964-06D73853F9F4}" presName="spacing" presStyleCnt="0"/>
      <dgm:spPr/>
    </dgm:pt>
    <dgm:pt modelId="{577E32E8-3781-4ED1-BA42-7E29B89DD0CA}" type="pres">
      <dgm:prSet presAssocID="{418786F8-2080-42DD-9D31-0F5AEBF0E460}" presName="composite" presStyleCnt="0"/>
      <dgm:spPr/>
    </dgm:pt>
    <dgm:pt modelId="{A7EB64EA-8089-4B9F-BA81-1A1E2167B3C0}" type="pres">
      <dgm:prSet presAssocID="{418786F8-2080-42DD-9D31-0F5AEBF0E460}" presName="imgShp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46160EE7-D08C-4F1E-B0E7-94B4AFB06071}" type="pres">
      <dgm:prSet presAssocID="{418786F8-2080-42DD-9D31-0F5AEBF0E460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1B8221-84EF-4701-B29E-EF4787E47E68}" type="pres">
      <dgm:prSet presAssocID="{2549BF9E-ABE0-46CD-AF91-5D9319831F2B}" presName="spacing" presStyleCnt="0"/>
      <dgm:spPr/>
    </dgm:pt>
    <dgm:pt modelId="{E31C6073-1E22-47F8-B967-E2F8F6DA59DC}" type="pres">
      <dgm:prSet presAssocID="{3B31F8DD-C192-4449-BB1D-DCDA9555F37A}" presName="composite" presStyleCnt="0"/>
      <dgm:spPr/>
    </dgm:pt>
    <dgm:pt modelId="{7FB55203-6B91-4BA0-B5BE-3D1A7906B9BA}" type="pres">
      <dgm:prSet presAssocID="{3B31F8DD-C192-4449-BB1D-DCDA9555F37A}" presName="imgShp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FCDC6E52-9313-4950-81E6-59148D8A072D}" type="pres">
      <dgm:prSet presAssocID="{3B31F8DD-C192-4449-BB1D-DCDA9555F37A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4A4515-8888-4648-A870-611D6D993BE1}" type="pres">
      <dgm:prSet presAssocID="{809B2505-DD78-423A-AFFF-CE981B033F7F}" presName="spacing" presStyleCnt="0"/>
      <dgm:spPr/>
    </dgm:pt>
    <dgm:pt modelId="{31D0744B-65A6-4779-A3C4-5622EFC7FDB0}" type="pres">
      <dgm:prSet presAssocID="{09FC39D7-1441-48AC-87C4-944F7269BC8C}" presName="composite" presStyleCnt="0"/>
      <dgm:spPr/>
    </dgm:pt>
    <dgm:pt modelId="{5A4A20F3-23F8-4F7B-8836-B7E23400A3FB}" type="pres">
      <dgm:prSet presAssocID="{09FC39D7-1441-48AC-87C4-944F7269BC8C}" presName="imgShp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8AA09D3-0A16-4D1C-99DB-C15145AFF43D}" type="pres">
      <dgm:prSet presAssocID="{09FC39D7-1441-48AC-87C4-944F7269BC8C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5A103D3-6C94-47B8-964C-6759CD00C9F6}" type="presOf" srcId="{800BC003-0031-46AC-A225-0B682815D1CC}" destId="{48D1784D-3920-4F06-B237-EA516C0F4C6A}" srcOrd="0" destOrd="0" presId="urn:microsoft.com/office/officeart/2005/8/layout/vList3"/>
    <dgm:cxn modelId="{B48D6835-D025-49A5-9D2E-2EB69FA068A5}" srcId="{2D8D2119-59F4-4EF8-9387-D3D2B866EA54}" destId="{98F1D5C5-8980-4387-8C83-6A623D9DA26D}" srcOrd="3" destOrd="0" parTransId="{67198F65-065B-4FE8-8B79-75FD5E331C79}" sibTransId="{3B18133C-9D8E-4C5C-A964-06D73853F9F4}"/>
    <dgm:cxn modelId="{4097FAC3-053D-4D83-8729-5D01077D8E08}" type="presOf" srcId="{418786F8-2080-42DD-9D31-0F5AEBF0E460}" destId="{46160EE7-D08C-4F1E-B0E7-94B4AFB06071}" srcOrd="0" destOrd="0" presId="urn:microsoft.com/office/officeart/2005/8/layout/vList3"/>
    <dgm:cxn modelId="{4CDD7BBD-9132-41BA-B4AA-868CE977A24D}" type="presOf" srcId="{2D8D2119-59F4-4EF8-9387-D3D2B866EA54}" destId="{382D7311-DD36-490B-936F-B5AEA58CBE74}" srcOrd="0" destOrd="0" presId="urn:microsoft.com/office/officeart/2005/8/layout/vList3"/>
    <dgm:cxn modelId="{3CC409EE-145B-4D4C-A51D-09E1057D4D29}" srcId="{2D8D2119-59F4-4EF8-9387-D3D2B866EA54}" destId="{B501F3F6-8D19-4657-8940-EAA4C46D56B1}" srcOrd="2" destOrd="0" parTransId="{1C827180-4847-4E60-95F8-6F81F073121A}" sibTransId="{C1861A7A-597D-49B2-A4DD-D7B211612260}"/>
    <dgm:cxn modelId="{08194293-961E-43A8-B538-E23299D15E62}" srcId="{2D8D2119-59F4-4EF8-9387-D3D2B866EA54}" destId="{418786F8-2080-42DD-9D31-0F5AEBF0E460}" srcOrd="4" destOrd="0" parTransId="{80A31F54-DE7B-459D-98D9-5A7005576968}" sibTransId="{2549BF9E-ABE0-46CD-AF91-5D9319831F2B}"/>
    <dgm:cxn modelId="{F6EEFBF2-B692-4A57-9678-FF3D457066A9}" type="presOf" srcId="{B501F3F6-8D19-4657-8940-EAA4C46D56B1}" destId="{8F3A4117-9DD0-4AA8-989B-A57823B3867F}" srcOrd="0" destOrd="0" presId="urn:microsoft.com/office/officeart/2005/8/layout/vList3"/>
    <dgm:cxn modelId="{A00CFC77-074E-41DC-9EAA-B46BECC5FDC3}" srcId="{2D8D2119-59F4-4EF8-9387-D3D2B866EA54}" destId="{3B31F8DD-C192-4449-BB1D-DCDA9555F37A}" srcOrd="5" destOrd="0" parTransId="{2AD969D0-43D7-4941-8DEB-22AFFF40CF29}" sibTransId="{809B2505-DD78-423A-AFFF-CE981B033F7F}"/>
    <dgm:cxn modelId="{C2921C62-8F57-4436-BA29-D8AB2CB583B5}" type="presOf" srcId="{98F1D5C5-8980-4387-8C83-6A623D9DA26D}" destId="{3615FA97-5444-4594-849F-2B48D3D75586}" srcOrd="0" destOrd="0" presId="urn:microsoft.com/office/officeart/2005/8/layout/vList3"/>
    <dgm:cxn modelId="{52E675D3-A2E6-4168-BD24-B574FE2E9309}" srcId="{2D8D2119-59F4-4EF8-9387-D3D2B866EA54}" destId="{28E6341A-31E5-4959-8793-E9DF9A28C292}" srcOrd="1" destOrd="0" parTransId="{F88A315F-631F-4C12-A386-6EC0FF8A30C5}" sibTransId="{8D8E2878-379E-4B94-B648-5899FA8D2154}"/>
    <dgm:cxn modelId="{B0A9936B-6976-4636-BB7B-BF782E18963D}" type="presOf" srcId="{09FC39D7-1441-48AC-87C4-944F7269BC8C}" destId="{98AA09D3-0A16-4D1C-99DB-C15145AFF43D}" srcOrd="0" destOrd="0" presId="urn:microsoft.com/office/officeart/2005/8/layout/vList3"/>
    <dgm:cxn modelId="{802BBADD-048D-4242-86E8-23A0DF95CBA1}" type="presOf" srcId="{3B31F8DD-C192-4449-BB1D-DCDA9555F37A}" destId="{FCDC6E52-9313-4950-81E6-59148D8A072D}" srcOrd="0" destOrd="0" presId="urn:microsoft.com/office/officeart/2005/8/layout/vList3"/>
    <dgm:cxn modelId="{922D4907-88BC-4630-A33F-7DE09AB12EA5}" srcId="{2D8D2119-59F4-4EF8-9387-D3D2B866EA54}" destId="{09FC39D7-1441-48AC-87C4-944F7269BC8C}" srcOrd="6" destOrd="0" parTransId="{71E59927-0589-48B3-8634-A4837CC596FB}" sibTransId="{8E7CF1C2-4161-488A-8CD7-FF960B06D635}"/>
    <dgm:cxn modelId="{E7ABA395-1B6D-4573-AC40-720F3449B72C}" type="presOf" srcId="{28E6341A-31E5-4959-8793-E9DF9A28C292}" destId="{130599A9-B441-4175-8382-7DC2328324F8}" srcOrd="0" destOrd="0" presId="urn:microsoft.com/office/officeart/2005/8/layout/vList3"/>
    <dgm:cxn modelId="{C25F6E34-2857-4BAE-9AC7-DE719EF27637}" srcId="{2D8D2119-59F4-4EF8-9387-D3D2B866EA54}" destId="{800BC003-0031-46AC-A225-0B682815D1CC}" srcOrd="0" destOrd="0" parTransId="{BD753327-AEF3-453E-89E3-609E3E76AC94}" sibTransId="{5CE6DDCA-2024-4506-BDA9-826400CF10C6}"/>
    <dgm:cxn modelId="{C1473FB1-FC11-4A8A-811B-F5C9FF29B07A}" type="presParOf" srcId="{382D7311-DD36-490B-936F-B5AEA58CBE74}" destId="{A9397029-C034-4303-B5F5-12A6FCCB099F}" srcOrd="0" destOrd="0" presId="urn:microsoft.com/office/officeart/2005/8/layout/vList3"/>
    <dgm:cxn modelId="{D33CA168-5596-435F-B22D-6A8A05BE2694}" type="presParOf" srcId="{A9397029-C034-4303-B5F5-12A6FCCB099F}" destId="{CA54C039-99EE-43A7-8057-1546B01650DE}" srcOrd="0" destOrd="0" presId="urn:microsoft.com/office/officeart/2005/8/layout/vList3"/>
    <dgm:cxn modelId="{A39F744D-B151-4202-9C03-61CCF5223F79}" type="presParOf" srcId="{A9397029-C034-4303-B5F5-12A6FCCB099F}" destId="{48D1784D-3920-4F06-B237-EA516C0F4C6A}" srcOrd="1" destOrd="0" presId="urn:microsoft.com/office/officeart/2005/8/layout/vList3"/>
    <dgm:cxn modelId="{99466E1B-9EBC-47B1-8CE2-231BE4D09284}" type="presParOf" srcId="{382D7311-DD36-490B-936F-B5AEA58CBE74}" destId="{0C8B3226-8F81-46E2-BD48-52E77380B9BC}" srcOrd="1" destOrd="0" presId="urn:microsoft.com/office/officeart/2005/8/layout/vList3"/>
    <dgm:cxn modelId="{8713952A-1E19-44D5-B03A-0C8EAB290C39}" type="presParOf" srcId="{382D7311-DD36-490B-936F-B5AEA58CBE74}" destId="{96C3EDB6-25FA-4796-9CE9-E3C39BCE39D4}" srcOrd="2" destOrd="0" presId="urn:microsoft.com/office/officeart/2005/8/layout/vList3"/>
    <dgm:cxn modelId="{F96276CF-C82B-42DE-853D-1747A45F41F8}" type="presParOf" srcId="{96C3EDB6-25FA-4796-9CE9-E3C39BCE39D4}" destId="{3DCA94C8-7D2A-4042-B0C5-A7EBD5704076}" srcOrd="0" destOrd="0" presId="urn:microsoft.com/office/officeart/2005/8/layout/vList3"/>
    <dgm:cxn modelId="{2C1B9DA8-CA5E-43A4-B655-DC0D91A75731}" type="presParOf" srcId="{96C3EDB6-25FA-4796-9CE9-E3C39BCE39D4}" destId="{130599A9-B441-4175-8382-7DC2328324F8}" srcOrd="1" destOrd="0" presId="urn:microsoft.com/office/officeart/2005/8/layout/vList3"/>
    <dgm:cxn modelId="{A12C8285-16EB-4EBB-89CF-43852CE3BFEF}" type="presParOf" srcId="{382D7311-DD36-490B-936F-B5AEA58CBE74}" destId="{DB24F607-B85F-4211-90FD-78F1613E2BE6}" srcOrd="3" destOrd="0" presId="urn:microsoft.com/office/officeart/2005/8/layout/vList3"/>
    <dgm:cxn modelId="{97EB2B24-0E37-41F0-B278-DF8F806447BD}" type="presParOf" srcId="{382D7311-DD36-490B-936F-B5AEA58CBE74}" destId="{963668ED-5E39-47CE-87FF-C57462E884B2}" srcOrd="4" destOrd="0" presId="urn:microsoft.com/office/officeart/2005/8/layout/vList3"/>
    <dgm:cxn modelId="{DC70F9D3-EE25-475C-B545-46249C0BFA91}" type="presParOf" srcId="{963668ED-5E39-47CE-87FF-C57462E884B2}" destId="{B63E3E18-6524-422E-9DAA-4BB587DEBB50}" srcOrd="0" destOrd="0" presId="urn:microsoft.com/office/officeart/2005/8/layout/vList3"/>
    <dgm:cxn modelId="{9F0957F3-2E00-4687-8CE0-03F8972DB57A}" type="presParOf" srcId="{963668ED-5E39-47CE-87FF-C57462E884B2}" destId="{8F3A4117-9DD0-4AA8-989B-A57823B3867F}" srcOrd="1" destOrd="0" presId="urn:microsoft.com/office/officeart/2005/8/layout/vList3"/>
    <dgm:cxn modelId="{D3903A36-4E18-4CC4-9EF7-E5D66E2C16DE}" type="presParOf" srcId="{382D7311-DD36-490B-936F-B5AEA58CBE74}" destId="{83445EFB-0806-4E4C-96B4-0518CFF311D5}" srcOrd="5" destOrd="0" presId="urn:microsoft.com/office/officeart/2005/8/layout/vList3"/>
    <dgm:cxn modelId="{3DE505D9-A82E-4DCC-8515-E0F1A111D9D6}" type="presParOf" srcId="{382D7311-DD36-490B-936F-B5AEA58CBE74}" destId="{58AE2A31-81A4-4F94-B8E9-00CCF04BD708}" srcOrd="6" destOrd="0" presId="urn:microsoft.com/office/officeart/2005/8/layout/vList3"/>
    <dgm:cxn modelId="{C42E1929-A421-4347-92CB-5B6A670F3016}" type="presParOf" srcId="{58AE2A31-81A4-4F94-B8E9-00CCF04BD708}" destId="{11FBCAD3-A348-4049-B34D-013D7BF2EBCF}" srcOrd="0" destOrd="0" presId="urn:microsoft.com/office/officeart/2005/8/layout/vList3"/>
    <dgm:cxn modelId="{D1C453C0-B3FC-42BB-8D91-7C90A1ADF02E}" type="presParOf" srcId="{58AE2A31-81A4-4F94-B8E9-00CCF04BD708}" destId="{3615FA97-5444-4594-849F-2B48D3D75586}" srcOrd="1" destOrd="0" presId="urn:microsoft.com/office/officeart/2005/8/layout/vList3"/>
    <dgm:cxn modelId="{72C4DF3A-B306-467B-AC04-1B645B22B3C1}" type="presParOf" srcId="{382D7311-DD36-490B-936F-B5AEA58CBE74}" destId="{9E036243-606F-41BE-A868-9E0245D3B014}" srcOrd="7" destOrd="0" presId="urn:microsoft.com/office/officeart/2005/8/layout/vList3"/>
    <dgm:cxn modelId="{95194493-7AD9-4E75-80A9-28F335BD0E42}" type="presParOf" srcId="{382D7311-DD36-490B-936F-B5AEA58CBE74}" destId="{577E32E8-3781-4ED1-BA42-7E29B89DD0CA}" srcOrd="8" destOrd="0" presId="urn:microsoft.com/office/officeart/2005/8/layout/vList3"/>
    <dgm:cxn modelId="{02C33A86-E03E-4E5D-A014-90CA3425551F}" type="presParOf" srcId="{577E32E8-3781-4ED1-BA42-7E29B89DD0CA}" destId="{A7EB64EA-8089-4B9F-BA81-1A1E2167B3C0}" srcOrd="0" destOrd="0" presId="urn:microsoft.com/office/officeart/2005/8/layout/vList3"/>
    <dgm:cxn modelId="{00C23CF8-5C1C-48F3-850A-DEACFA89D1C1}" type="presParOf" srcId="{577E32E8-3781-4ED1-BA42-7E29B89DD0CA}" destId="{46160EE7-D08C-4F1E-B0E7-94B4AFB06071}" srcOrd="1" destOrd="0" presId="urn:microsoft.com/office/officeart/2005/8/layout/vList3"/>
    <dgm:cxn modelId="{C305D392-106C-4B4D-908A-1BD0479DE851}" type="presParOf" srcId="{382D7311-DD36-490B-936F-B5AEA58CBE74}" destId="{0A1B8221-84EF-4701-B29E-EF4787E47E68}" srcOrd="9" destOrd="0" presId="urn:microsoft.com/office/officeart/2005/8/layout/vList3"/>
    <dgm:cxn modelId="{5F1FC722-427B-4C91-8162-CDD1EFB73656}" type="presParOf" srcId="{382D7311-DD36-490B-936F-B5AEA58CBE74}" destId="{E31C6073-1E22-47F8-B967-E2F8F6DA59DC}" srcOrd="10" destOrd="0" presId="urn:microsoft.com/office/officeart/2005/8/layout/vList3"/>
    <dgm:cxn modelId="{F24F3ADE-4F62-4724-AF6E-9C9EBD01AA18}" type="presParOf" srcId="{E31C6073-1E22-47F8-B967-E2F8F6DA59DC}" destId="{7FB55203-6B91-4BA0-B5BE-3D1A7906B9BA}" srcOrd="0" destOrd="0" presId="urn:microsoft.com/office/officeart/2005/8/layout/vList3"/>
    <dgm:cxn modelId="{FFBA5210-1C10-4EE3-9EAF-B65FDD5DBAAE}" type="presParOf" srcId="{E31C6073-1E22-47F8-B967-E2F8F6DA59DC}" destId="{FCDC6E52-9313-4950-81E6-59148D8A072D}" srcOrd="1" destOrd="0" presId="urn:microsoft.com/office/officeart/2005/8/layout/vList3"/>
    <dgm:cxn modelId="{3B83F66A-310A-4DC6-B6C7-DB2D52278FC7}" type="presParOf" srcId="{382D7311-DD36-490B-936F-B5AEA58CBE74}" destId="{9F4A4515-8888-4648-A870-611D6D993BE1}" srcOrd="11" destOrd="0" presId="urn:microsoft.com/office/officeart/2005/8/layout/vList3"/>
    <dgm:cxn modelId="{4D4F3E00-AC89-4A29-8B09-D6EB01780654}" type="presParOf" srcId="{382D7311-DD36-490B-936F-B5AEA58CBE74}" destId="{31D0744B-65A6-4779-A3C4-5622EFC7FDB0}" srcOrd="12" destOrd="0" presId="urn:microsoft.com/office/officeart/2005/8/layout/vList3"/>
    <dgm:cxn modelId="{36EAADAB-A9B5-41AA-A922-D36627BE6DCF}" type="presParOf" srcId="{31D0744B-65A6-4779-A3C4-5622EFC7FDB0}" destId="{5A4A20F3-23F8-4F7B-8836-B7E23400A3FB}" srcOrd="0" destOrd="0" presId="urn:microsoft.com/office/officeart/2005/8/layout/vList3"/>
    <dgm:cxn modelId="{06E8E1B9-815B-4D30-BBFA-C496D073DEA1}" type="presParOf" srcId="{31D0744B-65A6-4779-A3C4-5622EFC7FDB0}" destId="{98AA09D3-0A16-4D1C-99DB-C15145AFF43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AFBFE-526E-4C28-B4E5-C244E665DF1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42A6018-021A-49E6-885F-CE42355F0925}">
      <dgm:prSet phldrT="[Tekst]" custT="1"/>
      <dgm:spPr/>
      <dgm:t>
        <a:bodyPr/>
        <a:lstStyle/>
        <a:p>
          <a:r>
            <a:rPr lang="pl-PL" sz="2000" b="1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Antimicrobial effect</a:t>
          </a:r>
          <a:endParaRPr lang="pl-PL" sz="20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B60CD4-9098-4DCC-A2A2-4BF079375FDA}" type="parTrans" cxnId="{C345349C-9C17-4441-B757-D47F88DEE8FC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24F4BFBB-8351-4F56-BEA1-A555E2CD752B}" type="sibTrans" cxnId="{C345349C-9C17-4441-B757-D47F88DEE8FC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160F47D1-3298-4965-A5F2-75CCAE2B919D}">
      <dgm:prSet phldrT="[Tekst]" custT="1"/>
      <dgm:spPr/>
      <dgm:t>
        <a:bodyPr/>
        <a:lstStyle/>
        <a:p>
          <a:r>
            <a:rPr lang="pl-PL" sz="1800" smtClean="0">
              <a:solidFill>
                <a:schemeClr val="bg2">
                  <a:lumMod val="25000"/>
                </a:schemeClr>
              </a:solidFill>
            </a:rPr>
            <a:t>Synthesizing antmicrobial products</a:t>
          </a:r>
          <a:endParaRPr lang="pl-PL" sz="1800" dirty="0" smtClean="0">
            <a:solidFill>
              <a:schemeClr val="bg2">
                <a:lumMod val="25000"/>
              </a:schemeClr>
            </a:solidFill>
          </a:endParaRPr>
        </a:p>
      </dgm:t>
    </dgm:pt>
    <dgm:pt modelId="{0F9335DE-413E-453F-8B78-2DFA1B04C2DB}" type="parTrans" cxnId="{14124F55-A27A-4796-97EF-DF84612B1CD8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41143FBF-C629-49BE-906D-2C7194B8E8FD}" type="sibTrans" cxnId="{14124F55-A27A-4796-97EF-DF84612B1CD8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DB322192-A28D-4FAA-80E0-1BF077A9FAE1}">
      <dgm:prSet phldrT="[Tekst]" custT="1"/>
      <dgm:spPr/>
      <dgm:t>
        <a:bodyPr/>
        <a:lstStyle/>
        <a:p>
          <a:r>
            <a:rPr lang="pl-PL" sz="1800" smtClean="0">
              <a:solidFill>
                <a:schemeClr val="bg2">
                  <a:lumMod val="25000"/>
                </a:schemeClr>
              </a:solidFill>
            </a:rPr>
            <a:t>Mucin production regulation</a:t>
          </a:r>
          <a:endParaRPr lang="pl-PL" sz="1800" dirty="0">
            <a:solidFill>
              <a:schemeClr val="bg2">
                <a:lumMod val="25000"/>
              </a:schemeClr>
            </a:solidFill>
          </a:endParaRPr>
        </a:p>
      </dgm:t>
    </dgm:pt>
    <dgm:pt modelId="{1227DA75-2843-4F8A-869D-A22FBB150DFD}" type="parTrans" cxnId="{72B98C88-6516-4F08-864D-1EF17960C23E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AEDB5D4C-3738-47BA-B118-3BD4F5BD732C}" type="sibTrans" cxnId="{72B98C88-6516-4F08-864D-1EF17960C23E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2FFEB0B6-508C-40F5-A294-7E23E7E58129}">
      <dgm:prSet phldrT="[Tekst]" custT="1"/>
      <dgm:spPr/>
      <dgm:t>
        <a:bodyPr/>
        <a:lstStyle/>
        <a:p>
          <a:r>
            <a:rPr lang="pl-PL" sz="2000" b="1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Immune modulation</a:t>
          </a:r>
          <a:endParaRPr lang="pl-PL" sz="20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67BA22-EAF9-4368-BC31-5B5B840329A4}" type="parTrans" cxnId="{41756353-7067-440C-83C1-F5C6E676F1E9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25122B1D-E34C-4D77-BEA4-F82D3B249064}" type="sibTrans" cxnId="{41756353-7067-440C-83C1-F5C6E676F1E9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3CD71D81-0A2A-4FD8-BB79-5FB875A07AE8}">
      <dgm:prSet phldrT="[Tekst]" custT="1"/>
      <dgm:spPr/>
      <dgm:t>
        <a:bodyPr/>
        <a:lstStyle/>
        <a:p>
          <a:r>
            <a:rPr lang="pl-PL" sz="1800" smtClean="0">
              <a:solidFill>
                <a:schemeClr val="bg2">
                  <a:lumMod val="25000"/>
                </a:schemeClr>
              </a:solidFill>
            </a:rPr>
            <a:t>Activation of lymphocytes</a:t>
          </a:r>
          <a:endParaRPr lang="pl-PL" sz="1800" dirty="0">
            <a:solidFill>
              <a:schemeClr val="bg2">
                <a:lumMod val="25000"/>
              </a:schemeClr>
            </a:solidFill>
          </a:endParaRPr>
        </a:p>
      </dgm:t>
    </dgm:pt>
    <dgm:pt modelId="{AC9BCBAD-7B23-434F-A366-A107E71A7CC0}" type="parTrans" cxnId="{992E4DB7-DB41-416C-BB49-C589469451A4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4CC3EC14-89BC-4A3C-80D3-32ACD52175FE}" type="sibTrans" cxnId="{992E4DB7-DB41-416C-BB49-C589469451A4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CC38B865-9C02-46DF-BA1C-9A6CC59B1D23}">
      <dgm:prSet phldrT="[Tekst]" custT="1"/>
      <dgm:spPr/>
      <dgm:t>
        <a:bodyPr/>
        <a:lstStyle/>
        <a:p>
          <a:r>
            <a:rPr lang="pl-PL" sz="2000" b="1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Enhacement of mucosla barrier integrity</a:t>
          </a:r>
          <a:endParaRPr lang="pl-PL" sz="20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E6A915-75E3-4D60-9917-AB2BF09E2C47}" type="parTrans" cxnId="{605B2D83-9CE7-4AF1-B046-70A5B4EE41B6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9663CC33-BCB2-4D91-9994-C18B8A0FF555}" type="sibTrans" cxnId="{605B2D83-9CE7-4AF1-B046-70A5B4EE41B6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1AC80DF1-9F9A-4407-9B66-2954557A85F1}">
      <dgm:prSet phldrT="[Tekst]" custT="1"/>
      <dgm:spPr/>
      <dgm:t>
        <a:bodyPr/>
        <a:lstStyle/>
        <a:p>
          <a:r>
            <a:rPr lang="pl-PL" sz="1800" smtClean="0">
              <a:solidFill>
                <a:schemeClr val="bg2">
                  <a:lumMod val="25000"/>
                </a:schemeClr>
              </a:solidFill>
            </a:rPr>
            <a:t>Competitive exclusion</a:t>
          </a:r>
          <a:endParaRPr lang="pl-PL" sz="1800" dirty="0" smtClean="0">
            <a:solidFill>
              <a:schemeClr val="bg2">
                <a:lumMod val="25000"/>
              </a:schemeClr>
            </a:solidFill>
          </a:endParaRPr>
        </a:p>
      </dgm:t>
    </dgm:pt>
    <dgm:pt modelId="{673D60EE-7A77-491A-B902-D2DD20378181}" type="parTrans" cxnId="{9EDFFD7D-037D-431D-A978-E769F00C1FCA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1A7AEDAD-38CA-415C-ACBB-CB9107B0CCD0}" type="sibTrans" cxnId="{9EDFFD7D-037D-431D-A978-E769F00C1FCA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88054725-1B0A-473C-9F0C-DF8C158AE539}">
      <dgm:prSet phldrT="[Tekst]" custT="1"/>
      <dgm:spPr/>
      <dgm:t>
        <a:bodyPr/>
        <a:lstStyle/>
        <a:p>
          <a:r>
            <a:rPr lang="pl-PL" sz="1800" smtClean="0">
              <a:solidFill>
                <a:schemeClr val="bg2">
                  <a:lumMod val="25000"/>
                </a:schemeClr>
              </a:solidFill>
            </a:rPr>
            <a:t>Production of antibodies</a:t>
          </a:r>
          <a:endParaRPr lang="pl-PL" sz="1800" dirty="0">
            <a:solidFill>
              <a:schemeClr val="bg2">
                <a:lumMod val="25000"/>
              </a:schemeClr>
            </a:solidFill>
          </a:endParaRPr>
        </a:p>
      </dgm:t>
    </dgm:pt>
    <dgm:pt modelId="{13F2DDE8-CDE6-40E7-B232-7C40375D24A3}" type="parTrans" cxnId="{0031C006-2197-4F1B-A4CB-2F143AD2E80C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124A58BF-F498-47DE-B5F1-64B42F8766C6}" type="sibTrans" cxnId="{0031C006-2197-4F1B-A4CB-2F143AD2E80C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B2FA3945-2F52-4CA7-8F13-B5B8751B63B5}">
      <dgm:prSet phldrT="[Tekst]" custT="1"/>
      <dgm:spPr/>
      <dgm:t>
        <a:bodyPr/>
        <a:lstStyle/>
        <a:p>
          <a:r>
            <a:rPr lang="pl-PL" sz="1800" smtClean="0">
              <a:solidFill>
                <a:schemeClr val="bg2">
                  <a:lumMod val="25000"/>
                </a:schemeClr>
              </a:solidFill>
            </a:rPr>
            <a:t>Stimulation of cells involved in innate and adaptive immunity</a:t>
          </a:r>
          <a:endParaRPr lang="pl-PL" sz="1800" dirty="0">
            <a:solidFill>
              <a:schemeClr val="bg2">
                <a:lumMod val="25000"/>
              </a:schemeClr>
            </a:solidFill>
          </a:endParaRPr>
        </a:p>
      </dgm:t>
    </dgm:pt>
    <dgm:pt modelId="{DE6FB44B-F3BE-4B5E-9115-A5A17C23F8DE}" type="parTrans" cxnId="{5E85F6F2-BC5A-45AA-AED1-4F5DA52375F8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13DE12AA-F159-4944-9232-87019081719A}" type="sibTrans" cxnId="{5E85F6F2-BC5A-45AA-AED1-4F5DA52375F8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FD212686-0D00-4B5A-BB96-46C8002E1833}">
      <dgm:prSet phldrT="[Tekst]" custT="1"/>
      <dgm:spPr/>
      <dgm:t>
        <a:bodyPr/>
        <a:lstStyle/>
        <a:p>
          <a:r>
            <a:rPr lang="pl-PL" sz="1800" smtClean="0">
              <a:solidFill>
                <a:schemeClr val="bg2">
                  <a:lumMod val="25000"/>
                </a:schemeClr>
              </a:solidFill>
            </a:rPr>
            <a:t>Proper tight junction proteins expresion</a:t>
          </a:r>
          <a:endParaRPr lang="pl-PL" sz="1800" dirty="0">
            <a:solidFill>
              <a:schemeClr val="bg2">
                <a:lumMod val="25000"/>
              </a:schemeClr>
            </a:solidFill>
          </a:endParaRPr>
        </a:p>
      </dgm:t>
    </dgm:pt>
    <dgm:pt modelId="{00A4EEE6-EE53-4310-AD63-F1B9446CB137}" type="parTrans" cxnId="{BE06D389-CA03-4FB5-9F50-5316C41261AA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394E008D-4BE5-4716-831E-2CBAEFF5AAAC}" type="sibTrans" cxnId="{BE06D389-CA03-4FB5-9F50-5316C41261AA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98C4AB98-D45D-4C2A-A2C4-DC1401EBD94E}">
      <dgm:prSet phldrT="[Tekst]" custT="1"/>
      <dgm:spPr/>
      <dgm:t>
        <a:bodyPr/>
        <a:lstStyle/>
        <a:p>
          <a:r>
            <a:rPr lang="pl-PL" sz="2000" b="1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Detoxification properties</a:t>
          </a:r>
          <a:endParaRPr lang="pl-PL" sz="20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C43BAE-4EB8-49C3-82FB-03907316E37F}" type="parTrans" cxnId="{5EB12ED7-3ACA-4339-83D8-A725AFD57C14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8410970F-3663-4335-932B-D87AB9D6ED79}" type="sibTrans" cxnId="{5EB12ED7-3ACA-4339-83D8-A725AFD57C14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B1B2090C-9FC8-4D4B-BFF2-C253834808FB}">
      <dgm:prSet phldrT="[Tekst]" custT="1"/>
      <dgm:spPr/>
      <dgm:t>
        <a:bodyPr/>
        <a:lstStyle/>
        <a:p>
          <a:r>
            <a:rPr lang="pl-PL" sz="1800" b="0" smtClean="0">
              <a:solidFill>
                <a:schemeClr val="bg2">
                  <a:lumMod val="25000"/>
                </a:schemeClr>
              </a:solidFill>
              <a:effectLst/>
            </a:rPr>
            <a:t>Absorption</a:t>
          </a:r>
          <a:endParaRPr lang="pl-PL" sz="1800" b="0" dirty="0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96ADD316-C29D-43C5-8D11-634EC6630A97}" type="parTrans" cxnId="{2C0F0F97-ED22-4A3D-BA11-8DDB0C909507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9F671669-1A35-4FD9-A2AF-9C9363D4D016}" type="sibTrans" cxnId="{2C0F0F97-ED22-4A3D-BA11-8DDB0C909507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3ACF2A4B-4FB5-456C-9DD7-41530AB93D1D}">
      <dgm:prSet phldrT="[Tekst]" custT="1"/>
      <dgm:spPr/>
      <dgm:t>
        <a:bodyPr/>
        <a:lstStyle/>
        <a:p>
          <a:r>
            <a:rPr lang="pl-PL" sz="1800" b="0" smtClean="0">
              <a:solidFill>
                <a:schemeClr val="bg2">
                  <a:lumMod val="25000"/>
                </a:schemeClr>
              </a:solidFill>
              <a:effectLst/>
            </a:rPr>
            <a:t>Metabolism</a:t>
          </a:r>
          <a:endParaRPr lang="pl-PL" sz="1800" b="0" dirty="0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54C3C67D-2E82-40F3-A557-63BD89163B7F}" type="parTrans" cxnId="{A7896AD8-0CDB-4B80-BB55-F336BFACBAD9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929203A3-67EC-46F6-87D3-47E248402097}" type="sibTrans" cxnId="{A7896AD8-0CDB-4B80-BB55-F336BFACBAD9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84F4D1D7-5AEA-432D-8FA6-A3A9E7633E53}" type="pres">
      <dgm:prSet presAssocID="{20FAFBFE-526E-4C28-B4E5-C244E665DF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4DD1724-6C98-40CE-80D1-ED2C4B2F8698}" type="pres">
      <dgm:prSet presAssocID="{C42A6018-021A-49E6-885F-CE42355F0925}" presName="root" presStyleCnt="0"/>
      <dgm:spPr/>
    </dgm:pt>
    <dgm:pt modelId="{F3E61D17-D188-428B-975B-CCCCA7339627}" type="pres">
      <dgm:prSet presAssocID="{C42A6018-021A-49E6-885F-CE42355F0925}" presName="rootComposite" presStyleCnt="0"/>
      <dgm:spPr/>
    </dgm:pt>
    <dgm:pt modelId="{101BDCB5-AB1F-42FB-A85E-658D60CDC4E0}" type="pres">
      <dgm:prSet presAssocID="{C42A6018-021A-49E6-885F-CE42355F0925}" presName="rootText" presStyleLbl="node1" presStyleIdx="0" presStyleCnt="4" custScaleX="110867" custScaleY="85526"/>
      <dgm:spPr/>
      <dgm:t>
        <a:bodyPr/>
        <a:lstStyle/>
        <a:p>
          <a:endParaRPr lang="pl-PL"/>
        </a:p>
      </dgm:t>
    </dgm:pt>
    <dgm:pt modelId="{A5477C6C-15F4-4E75-BACC-5508B558A455}" type="pres">
      <dgm:prSet presAssocID="{C42A6018-021A-49E6-885F-CE42355F0925}" presName="rootConnector" presStyleLbl="node1" presStyleIdx="0" presStyleCnt="4"/>
      <dgm:spPr/>
      <dgm:t>
        <a:bodyPr/>
        <a:lstStyle/>
        <a:p>
          <a:endParaRPr lang="pl-PL"/>
        </a:p>
      </dgm:t>
    </dgm:pt>
    <dgm:pt modelId="{ED4923F4-B46C-4911-A0E5-3B5B503BAB68}" type="pres">
      <dgm:prSet presAssocID="{C42A6018-021A-49E6-885F-CE42355F0925}" presName="childShape" presStyleCnt="0"/>
      <dgm:spPr/>
    </dgm:pt>
    <dgm:pt modelId="{6856116C-F0EE-4950-B5F6-459EF5E3B884}" type="pres">
      <dgm:prSet presAssocID="{0F9335DE-413E-453F-8B78-2DFA1B04C2DB}" presName="Name13" presStyleLbl="parChTrans1D2" presStyleIdx="0" presStyleCnt="9"/>
      <dgm:spPr/>
      <dgm:t>
        <a:bodyPr/>
        <a:lstStyle/>
        <a:p>
          <a:endParaRPr lang="pl-PL"/>
        </a:p>
      </dgm:t>
    </dgm:pt>
    <dgm:pt modelId="{5521C262-72CB-4FC5-BC58-608DF4BE4812}" type="pres">
      <dgm:prSet presAssocID="{160F47D1-3298-4965-A5F2-75CCAE2B919D}" presName="childText" presStyleLbl="bgAcc1" presStyleIdx="0" presStyleCnt="9" custScaleX="130970" custScaleY="638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A49E08-B22D-4420-BC73-DDBD9EA3240D}" type="pres">
      <dgm:prSet presAssocID="{673D60EE-7A77-491A-B902-D2DD20378181}" presName="Name13" presStyleLbl="parChTrans1D2" presStyleIdx="1" presStyleCnt="9"/>
      <dgm:spPr/>
      <dgm:t>
        <a:bodyPr/>
        <a:lstStyle/>
        <a:p>
          <a:endParaRPr lang="pl-PL"/>
        </a:p>
      </dgm:t>
    </dgm:pt>
    <dgm:pt modelId="{E443BDB1-17E5-4CA7-8585-3ADBD3B75370}" type="pres">
      <dgm:prSet presAssocID="{1AC80DF1-9F9A-4407-9B66-2954557A85F1}" presName="childText" presStyleLbl="bgAcc1" presStyleIdx="1" presStyleCnt="9" custScaleX="130970" custScaleY="638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89207B-B430-429C-AC1F-6E42342A3E4F}" type="pres">
      <dgm:prSet presAssocID="{CC38B865-9C02-46DF-BA1C-9A6CC59B1D23}" presName="root" presStyleCnt="0"/>
      <dgm:spPr/>
    </dgm:pt>
    <dgm:pt modelId="{538E3C90-0737-436B-A36E-E1F3987D2EB5}" type="pres">
      <dgm:prSet presAssocID="{CC38B865-9C02-46DF-BA1C-9A6CC59B1D23}" presName="rootComposite" presStyleCnt="0"/>
      <dgm:spPr/>
    </dgm:pt>
    <dgm:pt modelId="{E17E9B7F-416F-463F-9760-7FD804067F73}" type="pres">
      <dgm:prSet presAssocID="{CC38B865-9C02-46DF-BA1C-9A6CC59B1D23}" presName="rootText" presStyleLbl="node1" presStyleIdx="1" presStyleCnt="4" custScaleX="110867" custScaleY="85526"/>
      <dgm:spPr/>
      <dgm:t>
        <a:bodyPr/>
        <a:lstStyle/>
        <a:p>
          <a:endParaRPr lang="pl-PL"/>
        </a:p>
      </dgm:t>
    </dgm:pt>
    <dgm:pt modelId="{DFF9C1FC-A926-4DCB-923C-C290DF8D2FB6}" type="pres">
      <dgm:prSet presAssocID="{CC38B865-9C02-46DF-BA1C-9A6CC59B1D23}" presName="rootConnector" presStyleLbl="node1" presStyleIdx="1" presStyleCnt="4"/>
      <dgm:spPr/>
      <dgm:t>
        <a:bodyPr/>
        <a:lstStyle/>
        <a:p>
          <a:endParaRPr lang="pl-PL"/>
        </a:p>
      </dgm:t>
    </dgm:pt>
    <dgm:pt modelId="{FD84F5B9-9ABE-425C-A611-009C60B246B9}" type="pres">
      <dgm:prSet presAssocID="{CC38B865-9C02-46DF-BA1C-9A6CC59B1D23}" presName="childShape" presStyleCnt="0"/>
      <dgm:spPr/>
    </dgm:pt>
    <dgm:pt modelId="{DA36FFBD-5681-4786-AF46-B9D0324FC2C6}" type="pres">
      <dgm:prSet presAssocID="{1227DA75-2843-4F8A-869D-A22FBB150DFD}" presName="Name13" presStyleLbl="parChTrans1D2" presStyleIdx="2" presStyleCnt="9"/>
      <dgm:spPr/>
      <dgm:t>
        <a:bodyPr/>
        <a:lstStyle/>
        <a:p>
          <a:endParaRPr lang="pl-PL"/>
        </a:p>
      </dgm:t>
    </dgm:pt>
    <dgm:pt modelId="{50810DAA-1320-45F2-A2E7-ECED0DB4496F}" type="pres">
      <dgm:prSet presAssocID="{DB322192-A28D-4FAA-80E0-1BF077A9FAE1}" presName="childText" presStyleLbl="bgAcc1" presStyleIdx="2" presStyleCnt="9" custScaleX="130970" custScaleY="638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27D42E-7F7F-42F2-94BD-877148AA1DE2}" type="pres">
      <dgm:prSet presAssocID="{00A4EEE6-EE53-4310-AD63-F1B9446CB137}" presName="Name13" presStyleLbl="parChTrans1D2" presStyleIdx="3" presStyleCnt="9"/>
      <dgm:spPr/>
      <dgm:t>
        <a:bodyPr/>
        <a:lstStyle/>
        <a:p>
          <a:endParaRPr lang="pl-PL"/>
        </a:p>
      </dgm:t>
    </dgm:pt>
    <dgm:pt modelId="{50917F4B-CA8F-418C-B244-1AB5FEC46E49}" type="pres">
      <dgm:prSet presAssocID="{FD212686-0D00-4B5A-BB96-46C8002E1833}" presName="childText" presStyleLbl="bgAcc1" presStyleIdx="3" presStyleCnt="9" custScaleX="130970" custScaleY="638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C8E2C4-4FEE-4752-82E6-1FB647C029C3}" type="pres">
      <dgm:prSet presAssocID="{2FFEB0B6-508C-40F5-A294-7E23E7E58129}" presName="root" presStyleCnt="0"/>
      <dgm:spPr/>
    </dgm:pt>
    <dgm:pt modelId="{F22F9921-D9D3-458B-9725-C4CAC82391B1}" type="pres">
      <dgm:prSet presAssocID="{2FFEB0B6-508C-40F5-A294-7E23E7E58129}" presName="rootComposite" presStyleCnt="0"/>
      <dgm:spPr/>
    </dgm:pt>
    <dgm:pt modelId="{6FD5CBAF-C55A-4C76-A86C-B0E5599A675B}" type="pres">
      <dgm:prSet presAssocID="{2FFEB0B6-508C-40F5-A294-7E23E7E58129}" presName="rootText" presStyleLbl="node1" presStyleIdx="2" presStyleCnt="4" custScaleX="110867" custScaleY="85526"/>
      <dgm:spPr/>
      <dgm:t>
        <a:bodyPr/>
        <a:lstStyle/>
        <a:p>
          <a:endParaRPr lang="pl-PL"/>
        </a:p>
      </dgm:t>
    </dgm:pt>
    <dgm:pt modelId="{5EF169AC-B4D0-4E0F-BDA9-D305F425DA91}" type="pres">
      <dgm:prSet presAssocID="{2FFEB0B6-508C-40F5-A294-7E23E7E58129}" presName="rootConnector" presStyleLbl="node1" presStyleIdx="2" presStyleCnt="4"/>
      <dgm:spPr/>
      <dgm:t>
        <a:bodyPr/>
        <a:lstStyle/>
        <a:p>
          <a:endParaRPr lang="pl-PL"/>
        </a:p>
      </dgm:t>
    </dgm:pt>
    <dgm:pt modelId="{D41FEC92-B33B-4E4B-A912-F405D2FA9B04}" type="pres">
      <dgm:prSet presAssocID="{2FFEB0B6-508C-40F5-A294-7E23E7E58129}" presName="childShape" presStyleCnt="0"/>
      <dgm:spPr/>
    </dgm:pt>
    <dgm:pt modelId="{1B58B147-CD2A-40A7-9D31-068B7B91EBD3}" type="pres">
      <dgm:prSet presAssocID="{AC9BCBAD-7B23-434F-A366-A107E71A7CC0}" presName="Name13" presStyleLbl="parChTrans1D2" presStyleIdx="4" presStyleCnt="9"/>
      <dgm:spPr/>
      <dgm:t>
        <a:bodyPr/>
        <a:lstStyle/>
        <a:p>
          <a:endParaRPr lang="pl-PL"/>
        </a:p>
      </dgm:t>
    </dgm:pt>
    <dgm:pt modelId="{DD423441-4AC5-4B51-B2B2-D87C7CEB3C31}" type="pres">
      <dgm:prSet presAssocID="{3CD71D81-0A2A-4FD8-BB79-5FB875A07AE8}" presName="childText" presStyleLbl="bgAcc1" presStyleIdx="4" presStyleCnt="9" custScaleX="130970" custScaleY="638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7EF816-D339-4463-973F-622F7912C312}" type="pres">
      <dgm:prSet presAssocID="{13F2DDE8-CDE6-40E7-B232-7C40375D24A3}" presName="Name13" presStyleLbl="parChTrans1D2" presStyleIdx="5" presStyleCnt="9"/>
      <dgm:spPr/>
      <dgm:t>
        <a:bodyPr/>
        <a:lstStyle/>
        <a:p>
          <a:endParaRPr lang="pl-PL"/>
        </a:p>
      </dgm:t>
    </dgm:pt>
    <dgm:pt modelId="{482BCE5F-E8DE-4F3E-8297-FFB69A2059E8}" type="pres">
      <dgm:prSet presAssocID="{88054725-1B0A-473C-9F0C-DF8C158AE539}" presName="childText" presStyleLbl="bgAcc1" presStyleIdx="5" presStyleCnt="9" custScaleX="130970" custScaleY="638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A660CA-432C-456A-9554-3BA40243FC0C}" type="pres">
      <dgm:prSet presAssocID="{DE6FB44B-F3BE-4B5E-9115-A5A17C23F8DE}" presName="Name13" presStyleLbl="parChTrans1D2" presStyleIdx="6" presStyleCnt="9"/>
      <dgm:spPr/>
      <dgm:t>
        <a:bodyPr/>
        <a:lstStyle/>
        <a:p>
          <a:endParaRPr lang="pl-PL"/>
        </a:p>
      </dgm:t>
    </dgm:pt>
    <dgm:pt modelId="{05553D67-A365-4486-B34D-4592AE8D6D6D}" type="pres">
      <dgm:prSet presAssocID="{B2FA3945-2F52-4CA7-8F13-B5B8751B63B5}" presName="childText" presStyleLbl="bgAcc1" presStyleIdx="6" presStyleCnt="9" custScaleX="130970" custScaleY="638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BBA3EC-708E-43B1-A8C2-0F4E43E04E62}" type="pres">
      <dgm:prSet presAssocID="{98C4AB98-D45D-4C2A-A2C4-DC1401EBD94E}" presName="root" presStyleCnt="0"/>
      <dgm:spPr/>
    </dgm:pt>
    <dgm:pt modelId="{17073B90-DDD7-4BAF-89E9-20E79C94D77D}" type="pres">
      <dgm:prSet presAssocID="{98C4AB98-D45D-4C2A-A2C4-DC1401EBD94E}" presName="rootComposite" presStyleCnt="0"/>
      <dgm:spPr/>
    </dgm:pt>
    <dgm:pt modelId="{6F8D0B83-94D9-4E43-88CF-EB8C43872C74}" type="pres">
      <dgm:prSet presAssocID="{98C4AB98-D45D-4C2A-A2C4-DC1401EBD94E}" presName="rootText" presStyleLbl="node1" presStyleIdx="3" presStyleCnt="4" custScaleX="110867" custScaleY="85526"/>
      <dgm:spPr/>
      <dgm:t>
        <a:bodyPr/>
        <a:lstStyle/>
        <a:p>
          <a:endParaRPr lang="pl-PL"/>
        </a:p>
      </dgm:t>
    </dgm:pt>
    <dgm:pt modelId="{73C4A7F8-E68E-44EE-BC67-3338AB6B4D1D}" type="pres">
      <dgm:prSet presAssocID="{98C4AB98-D45D-4C2A-A2C4-DC1401EBD94E}" presName="rootConnector" presStyleLbl="node1" presStyleIdx="3" presStyleCnt="4"/>
      <dgm:spPr/>
      <dgm:t>
        <a:bodyPr/>
        <a:lstStyle/>
        <a:p>
          <a:endParaRPr lang="pl-PL"/>
        </a:p>
      </dgm:t>
    </dgm:pt>
    <dgm:pt modelId="{16608261-830A-4145-BB39-C0450676798A}" type="pres">
      <dgm:prSet presAssocID="{98C4AB98-D45D-4C2A-A2C4-DC1401EBD94E}" presName="childShape" presStyleCnt="0"/>
      <dgm:spPr/>
    </dgm:pt>
    <dgm:pt modelId="{7C0F9FCC-B2B5-4244-B452-BF5EDA2FEB55}" type="pres">
      <dgm:prSet presAssocID="{96ADD316-C29D-43C5-8D11-634EC6630A97}" presName="Name13" presStyleLbl="parChTrans1D2" presStyleIdx="7" presStyleCnt="9"/>
      <dgm:spPr/>
      <dgm:t>
        <a:bodyPr/>
        <a:lstStyle/>
        <a:p>
          <a:endParaRPr lang="pl-PL"/>
        </a:p>
      </dgm:t>
    </dgm:pt>
    <dgm:pt modelId="{BF4B1FBA-1839-475B-94B8-979FDBF0EC31}" type="pres">
      <dgm:prSet presAssocID="{B1B2090C-9FC8-4D4B-BFF2-C253834808FB}" presName="childText" presStyleLbl="bgAcc1" presStyleIdx="7" presStyleCnt="9" custScaleX="130970" custScaleY="638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8047B0-4F72-4741-9FCA-E311FA99F435}" type="pres">
      <dgm:prSet presAssocID="{54C3C67D-2E82-40F3-A557-63BD89163B7F}" presName="Name13" presStyleLbl="parChTrans1D2" presStyleIdx="8" presStyleCnt="9"/>
      <dgm:spPr/>
      <dgm:t>
        <a:bodyPr/>
        <a:lstStyle/>
        <a:p>
          <a:endParaRPr lang="pl-PL"/>
        </a:p>
      </dgm:t>
    </dgm:pt>
    <dgm:pt modelId="{37C9D4E8-B13F-4923-BB5B-04074B420109}" type="pres">
      <dgm:prSet presAssocID="{3ACF2A4B-4FB5-456C-9DD7-41530AB93D1D}" presName="childText" presStyleLbl="bgAcc1" presStyleIdx="8" presStyleCnt="9" custScaleX="130970" custScaleY="638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2B98C88-6516-4F08-864D-1EF17960C23E}" srcId="{CC38B865-9C02-46DF-BA1C-9A6CC59B1D23}" destId="{DB322192-A28D-4FAA-80E0-1BF077A9FAE1}" srcOrd="0" destOrd="0" parTransId="{1227DA75-2843-4F8A-869D-A22FBB150DFD}" sibTransId="{AEDB5D4C-3738-47BA-B118-3BD4F5BD732C}"/>
    <dgm:cxn modelId="{921C745C-37DE-44ED-8D68-275DFCCF20CA}" type="presOf" srcId="{3CD71D81-0A2A-4FD8-BB79-5FB875A07AE8}" destId="{DD423441-4AC5-4B51-B2B2-D87C7CEB3C31}" srcOrd="0" destOrd="0" presId="urn:microsoft.com/office/officeart/2005/8/layout/hierarchy3"/>
    <dgm:cxn modelId="{D88513E3-CD57-402B-9CE7-2C0B50AEEA31}" type="presOf" srcId="{AC9BCBAD-7B23-434F-A366-A107E71A7CC0}" destId="{1B58B147-CD2A-40A7-9D31-068B7B91EBD3}" srcOrd="0" destOrd="0" presId="urn:microsoft.com/office/officeart/2005/8/layout/hierarchy3"/>
    <dgm:cxn modelId="{22CC6F91-3872-4BAB-A6E4-ADA63C528330}" type="presOf" srcId="{673D60EE-7A77-491A-B902-D2DD20378181}" destId="{8AA49E08-B22D-4420-BC73-DDBD9EA3240D}" srcOrd="0" destOrd="0" presId="urn:microsoft.com/office/officeart/2005/8/layout/hierarchy3"/>
    <dgm:cxn modelId="{E294CF00-E73B-4599-A915-D12839C48C24}" type="presOf" srcId="{CC38B865-9C02-46DF-BA1C-9A6CC59B1D23}" destId="{E17E9B7F-416F-463F-9760-7FD804067F73}" srcOrd="0" destOrd="0" presId="urn:microsoft.com/office/officeart/2005/8/layout/hierarchy3"/>
    <dgm:cxn modelId="{5E85F6F2-BC5A-45AA-AED1-4F5DA52375F8}" srcId="{2FFEB0B6-508C-40F5-A294-7E23E7E58129}" destId="{B2FA3945-2F52-4CA7-8F13-B5B8751B63B5}" srcOrd="2" destOrd="0" parTransId="{DE6FB44B-F3BE-4B5E-9115-A5A17C23F8DE}" sibTransId="{13DE12AA-F159-4944-9232-87019081719A}"/>
    <dgm:cxn modelId="{766B8D1A-7631-40DC-92CC-FB7C8C8885D5}" type="presOf" srcId="{3ACF2A4B-4FB5-456C-9DD7-41530AB93D1D}" destId="{37C9D4E8-B13F-4923-BB5B-04074B420109}" srcOrd="0" destOrd="0" presId="urn:microsoft.com/office/officeart/2005/8/layout/hierarchy3"/>
    <dgm:cxn modelId="{6DF2D78A-D83A-49B4-88A5-E87596A2C2F9}" type="presOf" srcId="{1227DA75-2843-4F8A-869D-A22FBB150DFD}" destId="{DA36FFBD-5681-4786-AF46-B9D0324FC2C6}" srcOrd="0" destOrd="0" presId="urn:microsoft.com/office/officeart/2005/8/layout/hierarchy3"/>
    <dgm:cxn modelId="{BE06D389-CA03-4FB5-9F50-5316C41261AA}" srcId="{CC38B865-9C02-46DF-BA1C-9A6CC59B1D23}" destId="{FD212686-0D00-4B5A-BB96-46C8002E1833}" srcOrd="1" destOrd="0" parTransId="{00A4EEE6-EE53-4310-AD63-F1B9446CB137}" sibTransId="{394E008D-4BE5-4716-831E-2CBAEFF5AAAC}"/>
    <dgm:cxn modelId="{94614073-B79F-4AF5-A72E-19D2564608CF}" type="presOf" srcId="{88054725-1B0A-473C-9F0C-DF8C158AE539}" destId="{482BCE5F-E8DE-4F3E-8297-FFB69A2059E8}" srcOrd="0" destOrd="0" presId="urn:microsoft.com/office/officeart/2005/8/layout/hierarchy3"/>
    <dgm:cxn modelId="{992E4DB7-DB41-416C-BB49-C589469451A4}" srcId="{2FFEB0B6-508C-40F5-A294-7E23E7E58129}" destId="{3CD71D81-0A2A-4FD8-BB79-5FB875A07AE8}" srcOrd="0" destOrd="0" parTransId="{AC9BCBAD-7B23-434F-A366-A107E71A7CC0}" sibTransId="{4CC3EC14-89BC-4A3C-80D3-32ACD52175FE}"/>
    <dgm:cxn modelId="{41756353-7067-440C-83C1-F5C6E676F1E9}" srcId="{20FAFBFE-526E-4C28-B4E5-C244E665DF19}" destId="{2FFEB0B6-508C-40F5-A294-7E23E7E58129}" srcOrd="2" destOrd="0" parTransId="{7C67BA22-EAF9-4368-BC31-5B5B840329A4}" sibTransId="{25122B1D-E34C-4D77-BEA4-F82D3B249064}"/>
    <dgm:cxn modelId="{0031C006-2197-4F1B-A4CB-2F143AD2E80C}" srcId="{2FFEB0B6-508C-40F5-A294-7E23E7E58129}" destId="{88054725-1B0A-473C-9F0C-DF8C158AE539}" srcOrd="1" destOrd="0" parTransId="{13F2DDE8-CDE6-40E7-B232-7C40375D24A3}" sibTransId="{124A58BF-F498-47DE-B5F1-64B42F8766C6}"/>
    <dgm:cxn modelId="{AAEA9790-AB3E-4BEC-8034-1930E0C1DC25}" type="presOf" srcId="{160F47D1-3298-4965-A5F2-75CCAE2B919D}" destId="{5521C262-72CB-4FC5-BC58-608DF4BE4812}" srcOrd="0" destOrd="0" presId="urn:microsoft.com/office/officeart/2005/8/layout/hierarchy3"/>
    <dgm:cxn modelId="{327B897A-D573-41EB-8694-F9C4CAE530DB}" type="presOf" srcId="{20FAFBFE-526E-4C28-B4E5-C244E665DF19}" destId="{84F4D1D7-5AEA-432D-8FA6-A3A9E7633E53}" srcOrd="0" destOrd="0" presId="urn:microsoft.com/office/officeart/2005/8/layout/hierarchy3"/>
    <dgm:cxn modelId="{6A5448AB-683D-4D5B-B4E6-4461BFE5F672}" type="presOf" srcId="{54C3C67D-2E82-40F3-A557-63BD89163B7F}" destId="{C88047B0-4F72-4741-9FCA-E311FA99F435}" srcOrd="0" destOrd="0" presId="urn:microsoft.com/office/officeart/2005/8/layout/hierarchy3"/>
    <dgm:cxn modelId="{D135BAAF-EC84-409E-893E-B317BB6684E9}" type="presOf" srcId="{1AC80DF1-9F9A-4407-9B66-2954557A85F1}" destId="{E443BDB1-17E5-4CA7-8585-3ADBD3B75370}" srcOrd="0" destOrd="0" presId="urn:microsoft.com/office/officeart/2005/8/layout/hierarchy3"/>
    <dgm:cxn modelId="{BEBA5832-D121-4D78-929F-DD32CFA41036}" type="presOf" srcId="{00A4EEE6-EE53-4310-AD63-F1B9446CB137}" destId="{2927D42E-7F7F-42F2-94BD-877148AA1DE2}" srcOrd="0" destOrd="0" presId="urn:microsoft.com/office/officeart/2005/8/layout/hierarchy3"/>
    <dgm:cxn modelId="{0BF1A8D5-818C-4745-8DBC-0D42017192EE}" type="presOf" srcId="{96ADD316-C29D-43C5-8D11-634EC6630A97}" destId="{7C0F9FCC-B2B5-4244-B452-BF5EDA2FEB55}" srcOrd="0" destOrd="0" presId="urn:microsoft.com/office/officeart/2005/8/layout/hierarchy3"/>
    <dgm:cxn modelId="{605B2D83-9CE7-4AF1-B046-70A5B4EE41B6}" srcId="{20FAFBFE-526E-4C28-B4E5-C244E665DF19}" destId="{CC38B865-9C02-46DF-BA1C-9A6CC59B1D23}" srcOrd="1" destOrd="0" parTransId="{94E6A915-75E3-4D60-9917-AB2BF09E2C47}" sibTransId="{9663CC33-BCB2-4D91-9994-C18B8A0FF555}"/>
    <dgm:cxn modelId="{C345349C-9C17-4441-B757-D47F88DEE8FC}" srcId="{20FAFBFE-526E-4C28-B4E5-C244E665DF19}" destId="{C42A6018-021A-49E6-885F-CE42355F0925}" srcOrd="0" destOrd="0" parTransId="{44B60CD4-9098-4DCC-A2A2-4BF079375FDA}" sibTransId="{24F4BFBB-8351-4F56-BEA1-A555E2CD752B}"/>
    <dgm:cxn modelId="{3F27B2CA-D2C2-4BC8-9888-36F98CFEA181}" type="presOf" srcId="{DB322192-A28D-4FAA-80E0-1BF077A9FAE1}" destId="{50810DAA-1320-45F2-A2E7-ECED0DB4496F}" srcOrd="0" destOrd="0" presId="urn:microsoft.com/office/officeart/2005/8/layout/hierarchy3"/>
    <dgm:cxn modelId="{0EFCDA5A-5523-4E1C-B972-44AD41475668}" type="presOf" srcId="{13F2DDE8-CDE6-40E7-B232-7C40375D24A3}" destId="{D67EF816-D339-4463-973F-622F7912C312}" srcOrd="0" destOrd="0" presId="urn:microsoft.com/office/officeart/2005/8/layout/hierarchy3"/>
    <dgm:cxn modelId="{4FBFD049-102C-433C-A5AB-A7C9EA3B927A}" type="presOf" srcId="{2FFEB0B6-508C-40F5-A294-7E23E7E58129}" destId="{5EF169AC-B4D0-4E0F-BDA9-D305F425DA91}" srcOrd="1" destOrd="0" presId="urn:microsoft.com/office/officeart/2005/8/layout/hierarchy3"/>
    <dgm:cxn modelId="{FEF0BBEB-2554-4D40-A999-134892BCB4C2}" type="presOf" srcId="{CC38B865-9C02-46DF-BA1C-9A6CC59B1D23}" destId="{DFF9C1FC-A926-4DCB-923C-C290DF8D2FB6}" srcOrd="1" destOrd="0" presId="urn:microsoft.com/office/officeart/2005/8/layout/hierarchy3"/>
    <dgm:cxn modelId="{2C0F0F97-ED22-4A3D-BA11-8DDB0C909507}" srcId="{98C4AB98-D45D-4C2A-A2C4-DC1401EBD94E}" destId="{B1B2090C-9FC8-4D4B-BFF2-C253834808FB}" srcOrd="0" destOrd="0" parTransId="{96ADD316-C29D-43C5-8D11-634EC6630A97}" sibTransId="{9F671669-1A35-4FD9-A2AF-9C9363D4D016}"/>
    <dgm:cxn modelId="{31FB0C5C-21DD-468D-98FB-9DED2F3D2F5E}" type="presOf" srcId="{C42A6018-021A-49E6-885F-CE42355F0925}" destId="{101BDCB5-AB1F-42FB-A85E-658D60CDC4E0}" srcOrd="0" destOrd="0" presId="urn:microsoft.com/office/officeart/2005/8/layout/hierarchy3"/>
    <dgm:cxn modelId="{721F279C-05CF-4A8C-B7E2-7D5E3666D6E5}" type="presOf" srcId="{98C4AB98-D45D-4C2A-A2C4-DC1401EBD94E}" destId="{6F8D0B83-94D9-4E43-88CF-EB8C43872C74}" srcOrd="0" destOrd="0" presId="urn:microsoft.com/office/officeart/2005/8/layout/hierarchy3"/>
    <dgm:cxn modelId="{162FAEA4-2F6A-4A18-BC61-96C7BCD7D7D3}" type="presOf" srcId="{98C4AB98-D45D-4C2A-A2C4-DC1401EBD94E}" destId="{73C4A7F8-E68E-44EE-BC67-3338AB6B4D1D}" srcOrd="1" destOrd="0" presId="urn:microsoft.com/office/officeart/2005/8/layout/hierarchy3"/>
    <dgm:cxn modelId="{5EB12ED7-3ACA-4339-83D8-A725AFD57C14}" srcId="{20FAFBFE-526E-4C28-B4E5-C244E665DF19}" destId="{98C4AB98-D45D-4C2A-A2C4-DC1401EBD94E}" srcOrd="3" destOrd="0" parTransId="{35C43BAE-4EB8-49C3-82FB-03907316E37F}" sibTransId="{8410970F-3663-4335-932B-D87AB9D6ED79}"/>
    <dgm:cxn modelId="{14124F55-A27A-4796-97EF-DF84612B1CD8}" srcId="{C42A6018-021A-49E6-885F-CE42355F0925}" destId="{160F47D1-3298-4965-A5F2-75CCAE2B919D}" srcOrd="0" destOrd="0" parTransId="{0F9335DE-413E-453F-8B78-2DFA1B04C2DB}" sibTransId="{41143FBF-C629-49BE-906D-2C7194B8E8FD}"/>
    <dgm:cxn modelId="{451D6186-BA90-44ED-828A-C37380DB25EE}" type="presOf" srcId="{2FFEB0B6-508C-40F5-A294-7E23E7E58129}" destId="{6FD5CBAF-C55A-4C76-A86C-B0E5599A675B}" srcOrd="0" destOrd="0" presId="urn:microsoft.com/office/officeart/2005/8/layout/hierarchy3"/>
    <dgm:cxn modelId="{9EDFFD7D-037D-431D-A978-E769F00C1FCA}" srcId="{C42A6018-021A-49E6-885F-CE42355F0925}" destId="{1AC80DF1-9F9A-4407-9B66-2954557A85F1}" srcOrd="1" destOrd="0" parTransId="{673D60EE-7A77-491A-B902-D2DD20378181}" sibTransId="{1A7AEDAD-38CA-415C-ACBB-CB9107B0CCD0}"/>
    <dgm:cxn modelId="{F40428C6-DF34-473C-82BE-8F2F0457F41F}" type="presOf" srcId="{B2FA3945-2F52-4CA7-8F13-B5B8751B63B5}" destId="{05553D67-A365-4486-B34D-4592AE8D6D6D}" srcOrd="0" destOrd="0" presId="urn:microsoft.com/office/officeart/2005/8/layout/hierarchy3"/>
    <dgm:cxn modelId="{4D4E218E-7AEE-4EDD-8D96-0C75BE2A7432}" type="presOf" srcId="{C42A6018-021A-49E6-885F-CE42355F0925}" destId="{A5477C6C-15F4-4E75-BACC-5508B558A455}" srcOrd="1" destOrd="0" presId="urn:microsoft.com/office/officeart/2005/8/layout/hierarchy3"/>
    <dgm:cxn modelId="{E2346BB2-5E00-411A-9AB2-41530562146C}" type="presOf" srcId="{FD212686-0D00-4B5A-BB96-46C8002E1833}" destId="{50917F4B-CA8F-418C-B244-1AB5FEC46E49}" srcOrd="0" destOrd="0" presId="urn:microsoft.com/office/officeart/2005/8/layout/hierarchy3"/>
    <dgm:cxn modelId="{A7896AD8-0CDB-4B80-BB55-F336BFACBAD9}" srcId="{98C4AB98-D45D-4C2A-A2C4-DC1401EBD94E}" destId="{3ACF2A4B-4FB5-456C-9DD7-41530AB93D1D}" srcOrd="1" destOrd="0" parTransId="{54C3C67D-2E82-40F3-A557-63BD89163B7F}" sibTransId="{929203A3-67EC-46F6-87D3-47E248402097}"/>
    <dgm:cxn modelId="{0A166F39-008C-4F56-BEEE-4B0AA56773C9}" type="presOf" srcId="{B1B2090C-9FC8-4D4B-BFF2-C253834808FB}" destId="{BF4B1FBA-1839-475B-94B8-979FDBF0EC31}" srcOrd="0" destOrd="0" presId="urn:microsoft.com/office/officeart/2005/8/layout/hierarchy3"/>
    <dgm:cxn modelId="{75885E59-DE70-494B-99C6-B3E89B42E229}" type="presOf" srcId="{0F9335DE-413E-453F-8B78-2DFA1B04C2DB}" destId="{6856116C-F0EE-4950-B5F6-459EF5E3B884}" srcOrd="0" destOrd="0" presId="urn:microsoft.com/office/officeart/2005/8/layout/hierarchy3"/>
    <dgm:cxn modelId="{667967BD-3EE3-400F-A597-CCA16B7F406F}" type="presOf" srcId="{DE6FB44B-F3BE-4B5E-9115-A5A17C23F8DE}" destId="{2FA660CA-432C-456A-9554-3BA40243FC0C}" srcOrd="0" destOrd="0" presId="urn:microsoft.com/office/officeart/2005/8/layout/hierarchy3"/>
    <dgm:cxn modelId="{CFCD3173-CA10-490D-A119-93BF536910C6}" type="presParOf" srcId="{84F4D1D7-5AEA-432D-8FA6-A3A9E7633E53}" destId="{B4DD1724-6C98-40CE-80D1-ED2C4B2F8698}" srcOrd="0" destOrd="0" presId="urn:microsoft.com/office/officeart/2005/8/layout/hierarchy3"/>
    <dgm:cxn modelId="{F13F5330-691C-4B4A-9FF8-F207A067BD9A}" type="presParOf" srcId="{B4DD1724-6C98-40CE-80D1-ED2C4B2F8698}" destId="{F3E61D17-D188-428B-975B-CCCCA7339627}" srcOrd="0" destOrd="0" presId="urn:microsoft.com/office/officeart/2005/8/layout/hierarchy3"/>
    <dgm:cxn modelId="{CE4F1EB3-C882-4283-9B6A-48F3909C4857}" type="presParOf" srcId="{F3E61D17-D188-428B-975B-CCCCA7339627}" destId="{101BDCB5-AB1F-42FB-A85E-658D60CDC4E0}" srcOrd="0" destOrd="0" presId="urn:microsoft.com/office/officeart/2005/8/layout/hierarchy3"/>
    <dgm:cxn modelId="{D39DCA0B-C155-4C9F-A09A-428F915F135F}" type="presParOf" srcId="{F3E61D17-D188-428B-975B-CCCCA7339627}" destId="{A5477C6C-15F4-4E75-BACC-5508B558A455}" srcOrd="1" destOrd="0" presId="urn:microsoft.com/office/officeart/2005/8/layout/hierarchy3"/>
    <dgm:cxn modelId="{6AE9479C-1DF6-443F-B708-9E817C4528E4}" type="presParOf" srcId="{B4DD1724-6C98-40CE-80D1-ED2C4B2F8698}" destId="{ED4923F4-B46C-4911-A0E5-3B5B503BAB68}" srcOrd="1" destOrd="0" presId="urn:microsoft.com/office/officeart/2005/8/layout/hierarchy3"/>
    <dgm:cxn modelId="{E9BB734A-69BB-47D7-9B45-8051DC55CB15}" type="presParOf" srcId="{ED4923F4-B46C-4911-A0E5-3B5B503BAB68}" destId="{6856116C-F0EE-4950-B5F6-459EF5E3B884}" srcOrd="0" destOrd="0" presId="urn:microsoft.com/office/officeart/2005/8/layout/hierarchy3"/>
    <dgm:cxn modelId="{D67E3B22-4D2D-46C7-B1B2-F9ED321CEEF9}" type="presParOf" srcId="{ED4923F4-B46C-4911-A0E5-3B5B503BAB68}" destId="{5521C262-72CB-4FC5-BC58-608DF4BE4812}" srcOrd="1" destOrd="0" presId="urn:microsoft.com/office/officeart/2005/8/layout/hierarchy3"/>
    <dgm:cxn modelId="{B30D9C9F-1A99-4F2D-952F-B091A1260B08}" type="presParOf" srcId="{ED4923F4-B46C-4911-A0E5-3B5B503BAB68}" destId="{8AA49E08-B22D-4420-BC73-DDBD9EA3240D}" srcOrd="2" destOrd="0" presId="urn:microsoft.com/office/officeart/2005/8/layout/hierarchy3"/>
    <dgm:cxn modelId="{DC379FCD-B22B-49F2-8918-E10BA058E329}" type="presParOf" srcId="{ED4923F4-B46C-4911-A0E5-3B5B503BAB68}" destId="{E443BDB1-17E5-4CA7-8585-3ADBD3B75370}" srcOrd="3" destOrd="0" presId="urn:microsoft.com/office/officeart/2005/8/layout/hierarchy3"/>
    <dgm:cxn modelId="{999DE079-C352-4D84-BC78-5301E41CB172}" type="presParOf" srcId="{84F4D1D7-5AEA-432D-8FA6-A3A9E7633E53}" destId="{9F89207B-B430-429C-AC1F-6E42342A3E4F}" srcOrd="1" destOrd="0" presId="urn:microsoft.com/office/officeart/2005/8/layout/hierarchy3"/>
    <dgm:cxn modelId="{ED8E9D8E-6527-422D-AA84-8AAB106899CF}" type="presParOf" srcId="{9F89207B-B430-429C-AC1F-6E42342A3E4F}" destId="{538E3C90-0737-436B-A36E-E1F3987D2EB5}" srcOrd="0" destOrd="0" presId="urn:microsoft.com/office/officeart/2005/8/layout/hierarchy3"/>
    <dgm:cxn modelId="{8C81B3A7-C3F5-464C-9B76-E8AAE9D80B79}" type="presParOf" srcId="{538E3C90-0737-436B-A36E-E1F3987D2EB5}" destId="{E17E9B7F-416F-463F-9760-7FD804067F73}" srcOrd="0" destOrd="0" presId="urn:microsoft.com/office/officeart/2005/8/layout/hierarchy3"/>
    <dgm:cxn modelId="{D53C104E-DEF1-4B44-91B7-A28945F53143}" type="presParOf" srcId="{538E3C90-0737-436B-A36E-E1F3987D2EB5}" destId="{DFF9C1FC-A926-4DCB-923C-C290DF8D2FB6}" srcOrd="1" destOrd="0" presId="urn:microsoft.com/office/officeart/2005/8/layout/hierarchy3"/>
    <dgm:cxn modelId="{99EB22D6-4EC0-461D-A422-74695056C33E}" type="presParOf" srcId="{9F89207B-B430-429C-AC1F-6E42342A3E4F}" destId="{FD84F5B9-9ABE-425C-A611-009C60B246B9}" srcOrd="1" destOrd="0" presId="urn:microsoft.com/office/officeart/2005/8/layout/hierarchy3"/>
    <dgm:cxn modelId="{20F270AB-7226-45D4-8650-4FBD43288FAC}" type="presParOf" srcId="{FD84F5B9-9ABE-425C-A611-009C60B246B9}" destId="{DA36FFBD-5681-4786-AF46-B9D0324FC2C6}" srcOrd="0" destOrd="0" presId="urn:microsoft.com/office/officeart/2005/8/layout/hierarchy3"/>
    <dgm:cxn modelId="{F1608690-A588-4557-B03F-5B13B75B83A9}" type="presParOf" srcId="{FD84F5B9-9ABE-425C-A611-009C60B246B9}" destId="{50810DAA-1320-45F2-A2E7-ECED0DB4496F}" srcOrd="1" destOrd="0" presId="urn:microsoft.com/office/officeart/2005/8/layout/hierarchy3"/>
    <dgm:cxn modelId="{A287528A-DA93-446D-882F-90C01FD20AD3}" type="presParOf" srcId="{FD84F5B9-9ABE-425C-A611-009C60B246B9}" destId="{2927D42E-7F7F-42F2-94BD-877148AA1DE2}" srcOrd="2" destOrd="0" presId="urn:microsoft.com/office/officeart/2005/8/layout/hierarchy3"/>
    <dgm:cxn modelId="{2F29E5A8-6B33-4B2D-B1A0-FFA9B16228B6}" type="presParOf" srcId="{FD84F5B9-9ABE-425C-A611-009C60B246B9}" destId="{50917F4B-CA8F-418C-B244-1AB5FEC46E49}" srcOrd="3" destOrd="0" presId="urn:microsoft.com/office/officeart/2005/8/layout/hierarchy3"/>
    <dgm:cxn modelId="{07FAFF56-F618-44CF-89AC-D5A80C1456D4}" type="presParOf" srcId="{84F4D1D7-5AEA-432D-8FA6-A3A9E7633E53}" destId="{E3C8E2C4-4FEE-4752-82E6-1FB647C029C3}" srcOrd="2" destOrd="0" presId="urn:microsoft.com/office/officeart/2005/8/layout/hierarchy3"/>
    <dgm:cxn modelId="{D64CE316-9713-40E6-949F-30817B7E4C36}" type="presParOf" srcId="{E3C8E2C4-4FEE-4752-82E6-1FB647C029C3}" destId="{F22F9921-D9D3-458B-9725-C4CAC82391B1}" srcOrd="0" destOrd="0" presId="urn:microsoft.com/office/officeart/2005/8/layout/hierarchy3"/>
    <dgm:cxn modelId="{8A1E9C4D-4C2F-4727-B733-D9D11A2D2B2A}" type="presParOf" srcId="{F22F9921-D9D3-458B-9725-C4CAC82391B1}" destId="{6FD5CBAF-C55A-4C76-A86C-B0E5599A675B}" srcOrd="0" destOrd="0" presId="urn:microsoft.com/office/officeart/2005/8/layout/hierarchy3"/>
    <dgm:cxn modelId="{B76442C0-2252-4CF1-8120-30886DA506E8}" type="presParOf" srcId="{F22F9921-D9D3-458B-9725-C4CAC82391B1}" destId="{5EF169AC-B4D0-4E0F-BDA9-D305F425DA91}" srcOrd="1" destOrd="0" presId="urn:microsoft.com/office/officeart/2005/8/layout/hierarchy3"/>
    <dgm:cxn modelId="{41DBF647-E493-4250-A024-4D41DA53A472}" type="presParOf" srcId="{E3C8E2C4-4FEE-4752-82E6-1FB647C029C3}" destId="{D41FEC92-B33B-4E4B-A912-F405D2FA9B04}" srcOrd="1" destOrd="0" presId="urn:microsoft.com/office/officeart/2005/8/layout/hierarchy3"/>
    <dgm:cxn modelId="{BD2CBD9A-185C-464C-8D96-4037255C67E8}" type="presParOf" srcId="{D41FEC92-B33B-4E4B-A912-F405D2FA9B04}" destId="{1B58B147-CD2A-40A7-9D31-068B7B91EBD3}" srcOrd="0" destOrd="0" presId="urn:microsoft.com/office/officeart/2005/8/layout/hierarchy3"/>
    <dgm:cxn modelId="{9AC30E9B-FEF0-45D5-888F-BF6E48A73702}" type="presParOf" srcId="{D41FEC92-B33B-4E4B-A912-F405D2FA9B04}" destId="{DD423441-4AC5-4B51-B2B2-D87C7CEB3C31}" srcOrd="1" destOrd="0" presId="urn:microsoft.com/office/officeart/2005/8/layout/hierarchy3"/>
    <dgm:cxn modelId="{8A8B9832-FD32-48CA-AB2D-F9459E159A46}" type="presParOf" srcId="{D41FEC92-B33B-4E4B-A912-F405D2FA9B04}" destId="{D67EF816-D339-4463-973F-622F7912C312}" srcOrd="2" destOrd="0" presId="urn:microsoft.com/office/officeart/2005/8/layout/hierarchy3"/>
    <dgm:cxn modelId="{E63FE379-4D7C-4577-884B-81D1247D6C64}" type="presParOf" srcId="{D41FEC92-B33B-4E4B-A912-F405D2FA9B04}" destId="{482BCE5F-E8DE-4F3E-8297-FFB69A2059E8}" srcOrd="3" destOrd="0" presId="urn:microsoft.com/office/officeart/2005/8/layout/hierarchy3"/>
    <dgm:cxn modelId="{DC75C160-622D-47D3-9860-15344A6B17D1}" type="presParOf" srcId="{D41FEC92-B33B-4E4B-A912-F405D2FA9B04}" destId="{2FA660CA-432C-456A-9554-3BA40243FC0C}" srcOrd="4" destOrd="0" presId="urn:microsoft.com/office/officeart/2005/8/layout/hierarchy3"/>
    <dgm:cxn modelId="{8471F088-2AF0-429C-9516-CC2A2DE79727}" type="presParOf" srcId="{D41FEC92-B33B-4E4B-A912-F405D2FA9B04}" destId="{05553D67-A365-4486-B34D-4592AE8D6D6D}" srcOrd="5" destOrd="0" presId="urn:microsoft.com/office/officeart/2005/8/layout/hierarchy3"/>
    <dgm:cxn modelId="{CC522B75-E953-4EAA-B54C-F1F6635066F4}" type="presParOf" srcId="{84F4D1D7-5AEA-432D-8FA6-A3A9E7633E53}" destId="{5BBBA3EC-708E-43B1-A8C2-0F4E43E04E62}" srcOrd="3" destOrd="0" presId="urn:microsoft.com/office/officeart/2005/8/layout/hierarchy3"/>
    <dgm:cxn modelId="{24C730F1-F264-430D-9CFB-1F7E22AC1191}" type="presParOf" srcId="{5BBBA3EC-708E-43B1-A8C2-0F4E43E04E62}" destId="{17073B90-DDD7-4BAF-89E9-20E79C94D77D}" srcOrd="0" destOrd="0" presId="urn:microsoft.com/office/officeart/2005/8/layout/hierarchy3"/>
    <dgm:cxn modelId="{E86583E5-8708-4E66-9351-3790B573B2BE}" type="presParOf" srcId="{17073B90-DDD7-4BAF-89E9-20E79C94D77D}" destId="{6F8D0B83-94D9-4E43-88CF-EB8C43872C74}" srcOrd="0" destOrd="0" presId="urn:microsoft.com/office/officeart/2005/8/layout/hierarchy3"/>
    <dgm:cxn modelId="{2DCD3909-15D2-495A-9417-4288703B7711}" type="presParOf" srcId="{17073B90-DDD7-4BAF-89E9-20E79C94D77D}" destId="{73C4A7F8-E68E-44EE-BC67-3338AB6B4D1D}" srcOrd="1" destOrd="0" presId="urn:microsoft.com/office/officeart/2005/8/layout/hierarchy3"/>
    <dgm:cxn modelId="{AA2DBABB-C4AD-4DBA-BA12-F2CBA051ECE0}" type="presParOf" srcId="{5BBBA3EC-708E-43B1-A8C2-0F4E43E04E62}" destId="{16608261-830A-4145-BB39-C0450676798A}" srcOrd="1" destOrd="0" presId="urn:microsoft.com/office/officeart/2005/8/layout/hierarchy3"/>
    <dgm:cxn modelId="{3387D695-2098-4C18-8BC9-2D7380DC1B06}" type="presParOf" srcId="{16608261-830A-4145-BB39-C0450676798A}" destId="{7C0F9FCC-B2B5-4244-B452-BF5EDA2FEB55}" srcOrd="0" destOrd="0" presId="urn:microsoft.com/office/officeart/2005/8/layout/hierarchy3"/>
    <dgm:cxn modelId="{73532CE0-22C0-4A8D-9EC3-74E40964AEDD}" type="presParOf" srcId="{16608261-830A-4145-BB39-C0450676798A}" destId="{BF4B1FBA-1839-475B-94B8-979FDBF0EC31}" srcOrd="1" destOrd="0" presId="urn:microsoft.com/office/officeart/2005/8/layout/hierarchy3"/>
    <dgm:cxn modelId="{2D15E23F-F3BC-4FDE-892B-171A1C579826}" type="presParOf" srcId="{16608261-830A-4145-BB39-C0450676798A}" destId="{C88047B0-4F72-4741-9FCA-E311FA99F435}" srcOrd="2" destOrd="0" presId="urn:microsoft.com/office/officeart/2005/8/layout/hierarchy3"/>
    <dgm:cxn modelId="{83218D0F-95AB-498B-9F9C-E64ABF130DC5}" type="presParOf" srcId="{16608261-830A-4145-BB39-C0450676798A}" destId="{37C9D4E8-B13F-4923-BB5B-04074B42010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E8E303-C52A-4154-8D57-E43D3EC48DFC}" type="doc">
      <dgm:prSet loTypeId="urn:microsoft.com/office/officeart/2005/8/layout/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D96B32FE-4A51-4406-9FDB-1C87D676C991}">
      <dgm:prSet phldrT="[Tekst]" custT="1"/>
      <dgm:spPr/>
      <dgm:t>
        <a:bodyPr/>
        <a:lstStyle/>
        <a:p>
          <a:r>
            <a:rPr lang="pl-PL" sz="1800" b="1" smtClean="0">
              <a:solidFill>
                <a:schemeClr val="bg2">
                  <a:lumMod val="25000"/>
                </a:schemeClr>
              </a:solidFill>
            </a:rPr>
            <a:t>Isolation from selected environment</a:t>
          </a:r>
          <a:endParaRPr lang="pl-PL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4F337C0C-214F-4659-93C9-00CFE6DBE082}" type="parTrans" cxnId="{3E861317-FBAB-4AA8-A357-A5CD1C8C75E9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D8C7B646-8A16-4EC1-A877-63C8335820A1}" type="sibTrans" cxnId="{3E861317-FBAB-4AA8-A357-A5CD1C8C75E9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0853FC3E-FE6A-4E36-89C6-AD3DEAD3FF62}">
      <dgm:prSet phldrT="[Tekst]" custT="1"/>
      <dgm:spPr/>
      <dgm:t>
        <a:bodyPr/>
        <a:lstStyle/>
        <a:p>
          <a:r>
            <a:rPr lang="pl-PL" sz="1800" b="1" smtClean="0">
              <a:solidFill>
                <a:schemeClr val="bg2">
                  <a:lumMod val="25000"/>
                </a:schemeClr>
              </a:solidFill>
            </a:rPr>
            <a:t>Bile and acids tolerance</a:t>
          </a:r>
          <a:endParaRPr lang="pl-PL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A8F4EEDD-5CFF-4875-AE1D-B468456F4440}" type="parTrans" cxnId="{8A5878CE-8C57-4993-864C-76AA2CB27920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3127A9A6-1734-4B5E-8208-72A8FAD8EDB1}" type="sibTrans" cxnId="{8A5878CE-8C57-4993-864C-76AA2CB27920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DEAE285C-5BF6-4B82-9562-444668819C92}">
      <dgm:prSet phldrT="[Tekst]" custT="1"/>
      <dgm:spPr/>
      <dgm:t>
        <a:bodyPr/>
        <a:lstStyle/>
        <a:p>
          <a:r>
            <a:rPr lang="pl-PL" sz="1800" b="1" smtClean="0">
              <a:solidFill>
                <a:schemeClr val="bg2">
                  <a:lumMod val="25000"/>
                </a:schemeClr>
              </a:solidFill>
            </a:rPr>
            <a:t>Adherence to epithelial cells</a:t>
          </a:r>
          <a:endParaRPr lang="pl-PL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06937555-EBEC-4BB3-B78A-0C78804434B8}" type="parTrans" cxnId="{181F3C07-4F2C-4941-8DB7-4982DB6A9E60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41946AFC-8AB7-4C4F-AF71-894A27266D21}" type="sibTrans" cxnId="{181F3C07-4F2C-4941-8DB7-4982DB6A9E60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0B93CC13-73FF-4D53-8C6A-F98E3F7F4157}">
      <dgm:prSet phldrT="[Tekst]" custT="1"/>
      <dgm:spPr/>
      <dgm:t>
        <a:bodyPr/>
        <a:lstStyle/>
        <a:p>
          <a:r>
            <a:rPr lang="pl-PL" sz="1800" b="1" smtClean="0">
              <a:solidFill>
                <a:schemeClr val="bg2">
                  <a:lumMod val="25000"/>
                </a:schemeClr>
              </a:solidFill>
            </a:rPr>
            <a:t>In vitro testing</a:t>
          </a:r>
          <a:endParaRPr lang="pl-PL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E600C505-9F2E-44F8-B581-82B82D5CCBDA}" type="parTrans" cxnId="{75C5A8EC-D8B2-4566-933C-86D1C51940A3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C7FF67EC-27A0-4F1E-BC04-A8835409D6F0}" type="sibTrans" cxnId="{75C5A8EC-D8B2-4566-933C-86D1C51940A3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1D213D9B-751E-4BFE-A6DA-68743CC8FAE7}">
      <dgm:prSet phldrT="[Tekst]" custT="1"/>
      <dgm:spPr/>
      <dgm:t>
        <a:bodyPr/>
        <a:lstStyle/>
        <a:p>
          <a:r>
            <a:rPr lang="pl-PL" sz="1800" b="1" smtClean="0">
              <a:solidFill>
                <a:schemeClr val="bg2">
                  <a:lumMod val="25000"/>
                </a:schemeClr>
              </a:solidFill>
            </a:rPr>
            <a:t>Antagonistic activity</a:t>
          </a:r>
          <a:endParaRPr lang="pl-PL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078BB7EE-7F03-453B-9986-D2FE9777C7EC}" type="parTrans" cxnId="{EC4A3D2C-7DF0-4FDB-AD58-C30E14A4878D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D3BB32FB-FA63-4271-9750-7961A07A8E62}" type="sibTrans" cxnId="{EC4A3D2C-7DF0-4FDB-AD58-C30E14A4878D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5FA28C8D-6514-4878-BC7B-410E0C87655A}">
      <dgm:prSet phldrT="[Tekst]" custT="1"/>
      <dgm:spPr/>
      <dgm:t>
        <a:bodyPr/>
        <a:lstStyle/>
        <a:p>
          <a:r>
            <a:rPr lang="pl-PL" sz="1800" b="1" smtClean="0">
              <a:solidFill>
                <a:schemeClr val="bg2">
                  <a:lumMod val="25000"/>
                </a:schemeClr>
              </a:solidFill>
            </a:rPr>
            <a:t>In vivo testing</a:t>
          </a:r>
          <a:endParaRPr lang="pl-PL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C68C1582-9DF5-4798-B37E-02EEB9FD146E}" type="parTrans" cxnId="{CE0A8348-2EF4-4806-B15D-90F2C6883A7F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E2CBE59F-166E-4AE1-BAEA-CC863D1DD7A4}" type="sibTrans" cxnId="{CE0A8348-2EF4-4806-B15D-90F2C6883A7F}">
      <dgm:prSet/>
      <dgm:spPr/>
      <dgm:t>
        <a:bodyPr/>
        <a:lstStyle/>
        <a:p>
          <a:endParaRPr lang="pl-PL" b="1" dirty="0">
            <a:solidFill>
              <a:schemeClr val="bg2">
                <a:lumMod val="25000"/>
              </a:schemeClr>
            </a:solidFill>
          </a:endParaRPr>
        </a:p>
      </dgm:t>
    </dgm:pt>
    <dgm:pt modelId="{BCE82B9B-96B0-4A8B-ABCA-B1BDFD68AE94}">
      <dgm:prSet phldrT="[Tekst]" custT="1"/>
      <dgm:spPr/>
      <dgm:t>
        <a:bodyPr/>
        <a:lstStyle/>
        <a:p>
          <a:r>
            <a:rPr lang="pl-PL" sz="1800" b="1" smtClean="0">
              <a:solidFill>
                <a:schemeClr val="bg2">
                  <a:lumMod val="25000"/>
                </a:schemeClr>
              </a:solidFill>
            </a:rPr>
            <a:t>Genome description</a:t>
          </a:r>
          <a:endParaRPr lang="pl-PL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B19BE7C5-C134-446E-B963-3D33409E092D}" type="parTrans" cxnId="{CD3F1A4C-746C-4764-8A36-4AFF9B047036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2819BDCD-CC8F-495D-93C7-4CBFAA45FF25}" type="sibTrans" cxnId="{CD3F1A4C-746C-4764-8A36-4AFF9B047036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534FAF6A-D1F5-4BBC-AC5D-A9A887815E25}">
      <dgm:prSet phldrT="[Tekst]" custT="1"/>
      <dgm:spPr/>
      <dgm:t>
        <a:bodyPr/>
        <a:lstStyle/>
        <a:p>
          <a:r>
            <a:rPr lang="pl-PL" sz="1800" b="1" smtClean="0">
              <a:solidFill>
                <a:schemeClr val="bg2">
                  <a:lumMod val="25000"/>
                </a:schemeClr>
              </a:solidFill>
            </a:rPr>
            <a:t>Toxicology</a:t>
          </a:r>
          <a:endParaRPr lang="pl-PL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E76186AB-C461-4680-87FF-29E7E33BD654}" type="parTrans" cxnId="{B814C8F4-35A6-4BCE-9E61-51EE469F9D0B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6A967F9C-9C8F-43E7-8A0A-EBC2F834A3B2}" type="sibTrans" cxnId="{B814C8F4-35A6-4BCE-9E61-51EE469F9D0B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07A8F9E5-8109-4ADA-BA43-6AD693EB8DA6}">
      <dgm:prSet phldrT="[Tekst]" custT="1"/>
      <dgm:spPr/>
      <dgm:t>
        <a:bodyPr/>
        <a:lstStyle/>
        <a:p>
          <a:r>
            <a:rPr lang="pl-PL" sz="1800" b="1" smtClean="0">
              <a:solidFill>
                <a:schemeClr val="bg2">
                  <a:lumMod val="25000"/>
                </a:schemeClr>
              </a:solidFill>
            </a:rPr>
            <a:t>Designation of target population</a:t>
          </a:r>
          <a:endParaRPr lang="pl-PL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11D51AF1-D3E0-4891-AACE-D127B80C8314}" type="parTrans" cxnId="{66658EE3-4BD1-473F-885A-F2BB17C045E5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459DF7D0-1829-4469-90A6-E3054F871C5D}" type="sibTrans" cxnId="{66658EE3-4BD1-473F-885A-F2BB17C045E5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4405AB75-7977-456A-8D44-2F3199C8B2DA}">
      <dgm:prSet phldrT="[Tekst]" custT="1"/>
      <dgm:spPr>
        <a:noFill/>
        <a:ln>
          <a:noFill/>
        </a:ln>
      </dgm:spPr>
      <dgm:t>
        <a:bodyPr/>
        <a:lstStyle/>
        <a:p>
          <a:endParaRPr lang="pl-PL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0DDACD5F-4C12-4224-8872-D5C9D2D23392}" type="parTrans" cxnId="{4D021853-ED24-487E-BCEE-C39C4C1C557E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A41E5B0D-FB48-4F8C-8B85-54EAFB47224C}" type="sibTrans" cxnId="{4D021853-ED24-487E-BCEE-C39C4C1C557E}">
      <dgm:prSet/>
      <dgm:spPr/>
      <dgm:t>
        <a:bodyPr/>
        <a:lstStyle/>
        <a:p>
          <a:endParaRPr lang="pl-PL" b="1">
            <a:solidFill>
              <a:schemeClr val="bg2">
                <a:lumMod val="25000"/>
              </a:schemeClr>
            </a:solidFill>
          </a:endParaRPr>
        </a:p>
      </dgm:t>
    </dgm:pt>
    <dgm:pt modelId="{F609F4BB-45C6-4519-9440-7C185780157A}" type="pres">
      <dgm:prSet presAssocID="{C0E8E303-C52A-4154-8D57-E43D3EC48D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89062FC-208C-4499-901F-C4B2A2607BBF}" type="pres">
      <dgm:prSet presAssocID="{D96B32FE-4A51-4406-9FDB-1C87D676C991}" presName="node" presStyleLbl="node1" presStyleIdx="0" presStyleCnt="10" custScaleX="111918" custScaleY="1057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E87FDE-9E02-409D-AE29-D73101F24954}" type="pres">
      <dgm:prSet presAssocID="{D8C7B646-8A16-4EC1-A877-63C8335820A1}" presName="sibTrans" presStyleLbl="sibTrans2D1" presStyleIdx="0" presStyleCnt="9"/>
      <dgm:spPr/>
      <dgm:t>
        <a:bodyPr/>
        <a:lstStyle/>
        <a:p>
          <a:endParaRPr lang="pl-PL"/>
        </a:p>
      </dgm:t>
    </dgm:pt>
    <dgm:pt modelId="{F3E1762A-E968-45A4-A10A-7BB12784F570}" type="pres">
      <dgm:prSet presAssocID="{D8C7B646-8A16-4EC1-A877-63C8335820A1}" presName="connectorText" presStyleLbl="sibTrans2D1" presStyleIdx="0" presStyleCnt="9"/>
      <dgm:spPr/>
      <dgm:t>
        <a:bodyPr/>
        <a:lstStyle/>
        <a:p>
          <a:endParaRPr lang="pl-PL"/>
        </a:p>
      </dgm:t>
    </dgm:pt>
    <dgm:pt modelId="{8AE12623-8399-4110-8C7C-C834BFCB347F}" type="pres">
      <dgm:prSet presAssocID="{0853FC3E-FE6A-4E36-89C6-AD3DEAD3FF62}" presName="node" presStyleLbl="node1" presStyleIdx="1" presStyleCnt="10" custScaleX="111918" custScaleY="1057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87B904-C527-471E-BB92-CF3B39356C41}" type="pres">
      <dgm:prSet presAssocID="{3127A9A6-1734-4B5E-8208-72A8FAD8EDB1}" presName="sibTrans" presStyleLbl="sibTrans2D1" presStyleIdx="1" presStyleCnt="9"/>
      <dgm:spPr/>
      <dgm:t>
        <a:bodyPr/>
        <a:lstStyle/>
        <a:p>
          <a:endParaRPr lang="pl-PL"/>
        </a:p>
      </dgm:t>
    </dgm:pt>
    <dgm:pt modelId="{9B5923B3-E9A8-46BC-AFAB-EC3B4DB94F61}" type="pres">
      <dgm:prSet presAssocID="{3127A9A6-1734-4B5E-8208-72A8FAD8EDB1}" presName="connectorText" presStyleLbl="sibTrans2D1" presStyleIdx="1" presStyleCnt="9"/>
      <dgm:spPr/>
      <dgm:t>
        <a:bodyPr/>
        <a:lstStyle/>
        <a:p>
          <a:endParaRPr lang="pl-PL"/>
        </a:p>
      </dgm:t>
    </dgm:pt>
    <dgm:pt modelId="{CFF3AB1F-BFCA-4BEF-83C0-7229ADA168DB}" type="pres">
      <dgm:prSet presAssocID="{DEAE285C-5BF6-4B82-9562-444668819C92}" presName="node" presStyleLbl="node1" presStyleIdx="2" presStyleCnt="10" custScaleX="111918" custScaleY="1057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65B57D-B977-4065-BB98-5B1DF75C09C0}" type="pres">
      <dgm:prSet presAssocID="{41946AFC-8AB7-4C4F-AF71-894A27266D21}" presName="sibTrans" presStyleLbl="sibTrans2D1" presStyleIdx="2" presStyleCnt="9"/>
      <dgm:spPr/>
      <dgm:t>
        <a:bodyPr/>
        <a:lstStyle/>
        <a:p>
          <a:endParaRPr lang="pl-PL"/>
        </a:p>
      </dgm:t>
    </dgm:pt>
    <dgm:pt modelId="{3CA4F838-AC23-43B4-BDE3-F83262F6AEB7}" type="pres">
      <dgm:prSet presAssocID="{41946AFC-8AB7-4C4F-AF71-894A27266D21}" presName="connectorText" presStyleLbl="sibTrans2D1" presStyleIdx="2" presStyleCnt="9"/>
      <dgm:spPr/>
      <dgm:t>
        <a:bodyPr/>
        <a:lstStyle/>
        <a:p>
          <a:endParaRPr lang="pl-PL"/>
        </a:p>
      </dgm:t>
    </dgm:pt>
    <dgm:pt modelId="{2CED298D-C2EF-4F07-9CD6-C4392DD3939F}" type="pres">
      <dgm:prSet presAssocID="{1D213D9B-751E-4BFE-A6DA-68743CC8FAE7}" presName="node" presStyleLbl="node1" presStyleIdx="3" presStyleCnt="10" custScaleX="111918" custScaleY="1057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C9D8FD-BC96-4643-A022-B10FD74929B5}" type="pres">
      <dgm:prSet presAssocID="{D3BB32FB-FA63-4271-9750-7961A07A8E62}" presName="sibTrans" presStyleLbl="sibTrans2D1" presStyleIdx="3" presStyleCnt="9"/>
      <dgm:spPr/>
      <dgm:t>
        <a:bodyPr/>
        <a:lstStyle/>
        <a:p>
          <a:endParaRPr lang="pl-PL"/>
        </a:p>
      </dgm:t>
    </dgm:pt>
    <dgm:pt modelId="{ABD474D7-EEB4-4B06-817A-BA67A52E6F5F}" type="pres">
      <dgm:prSet presAssocID="{D3BB32FB-FA63-4271-9750-7961A07A8E62}" presName="connectorText" presStyleLbl="sibTrans2D1" presStyleIdx="3" presStyleCnt="9"/>
      <dgm:spPr/>
      <dgm:t>
        <a:bodyPr/>
        <a:lstStyle/>
        <a:p>
          <a:endParaRPr lang="pl-PL"/>
        </a:p>
      </dgm:t>
    </dgm:pt>
    <dgm:pt modelId="{989BF445-517E-4EE1-8035-EC396D3CEBC7}" type="pres">
      <dgm:prSet presAssocID="{BCE82B9B-96B0-4A8B-ABCA-B1BDFD68AE94}" presName="node" presStyleLbl="node1" presStyleIdx="4" presStyleCnt="10" custScaleX="111918" custScaleY="1057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274289-43A6-46D0-8B4F-3513962FF778}" type="pres">
      <dgm:prSet presAssocID="{2819BDCD-CC8F-495D-93C7-4CBFAA45FF25}" presName="sibTrans" presStyleLbl="sibTrans2D1" presStyleIdx="4" presStyleCnt="9"/>
      <dgm:spPr/>
      <dgm:t>
        <a:bodyPr/>
        <a:lstStyle/>
        <a:p>
          <a:endParaRPr lang="pl-PL"/>
        </a:p>
      </dgm:t>
    </dgm:pt>
    <dgm:pt modelId="{55A8C8CC-25CA-45D7-B946-2CCB88AF5D55}" type="pres">
      <dgm:prSet presAssocID="{2819BDCD-CC8F-495D-93C7-4CBFAA45FF25}" presName="connectorText" presStyleLbl="sibTrans2D1" presStyleIdx="4" presStyleCnt="9"/>
      <dgm:spPr/>
      <dgm:t>
        <a:bodyPr/>
        <a:lstStyle/>
        <a:p>
          <a:endParaRPr lang="pl-PL"/>
        </a:p>
      </dgm:t>
    </dgm:pt>
    <dgm:pt modelId="{1EB537A9-2367-421B-A4A5-9C8E97FD87D4}" type="pres">
      <dgm:prSet presAssocID="{534FAF6A-D1F5-4BBC-AC5D-A9A887815E25}" presName="node" presStyleLbl="node1" presStyleIdx="5" presStyleCnt="10" custScaleX="111918" custScaleY="1057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C221CA-1313-4A3B-AABE-661521C0FA82}" type="pres">
      <dgm:prSet presAssocID="{6A967F9C-9C8F-43E7-8A0A-EBC2F834A3B2}" presName="sibTrans" presStyleLbl="sibTrans2D1" presStyleIdx="5" presStyleCnt="9"/>
      <dgm:spPr/>
      <dgm:t>
        <a:bodyPr/>
        <a:lstStyle/>
        <a:p>
          <a:endParaRPr lang="pl-PL"/>
        </a:p>
      </dgm:t>
    </dgm:pt>
    <dgm:pt modelId="{7881069D-1052-4847-AEAA-1EA491CBDF41}" type="pres">
      <dgm:prSet presAssocID="{6A967F9C-9C8F-43E7-8A0A-EBC2F834A3B2}" presName="connectorText" presStyleLbl="sibTrans2D1" presStyleIdx="5" presStyleCnt="9"/>
      <dgm:spPr/>
      <dgm:t>
        <a:bodyPr/>
        <a:lstStyle/>
        <a:p>
          <a:endParaRPr lang="pl-PL"/>
        </a:p>
      </dgm:t>
    </dgm:pt>
    <dgm:pt modelId="{0911071D-83F1-4C65-8C0F-93CA9854F56A}" type="pres">
      <dgm:prSet presAssocID="{07A8F9E5-8109-4ADA-BA43-6AD693EB8DA6}" presName="node" presStyleLbl="node1" presStyleIdx="6" presStyleCnt="10" custScaleX="111918" custScaleY="1057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79FEA5-A301-4B6D-82B5-281E198595E3}" type="pres">
      <dgm:prSet presAssocID="{459DF7D0-1829-4469-90A6-E3054F871C5D}" presName="sibTrans" presStyleLbl="sibTrans2D1" presStyleIdx="6" presStyleCnt="9"/>
      <dgm:spPr/>
      <dgm:t>
        <a:bodyPr/>
        <a:lstStyle/>
        <a:p>
          <a:endParaRPr lang="pl-PL"/>
        </a:p>
      </dgm:t>
    </dgm:pt>
    <dgm:pt modelId="{FAEA8011-E7BF-41B1-8796-4DE9946CAB73}" type="pres">
      <dgm:prSet presAssocID="{459DF7D0-1829-4469-90A6-E3054F871C5D}" presName="connectorText" presStyleLbl="sibTrans2D1" presStyleIdx="6" presStyleCnt="9"/>
      <dgm:spPr/>
      <dgm:t>
        <a:bodyPr/>
        <a:lstStyle/>
        <a:p>
          <a:endParaRPr lang="pl-PL"/>
        </a:p>
      </dgm:t>
    </dgm:pt>
    <dgm:pt modelId="{9128E48F-3E96-42EC-A762-C224B4A4B26F}" type="pres">
      <dgm:prSet presAssocID="{0B93CC13-73FF-4D53-8C6A-F98E3F7F4157}" presName="node" presStyleLbl="node1" presStyleIdx="7" presStyleCnt="10" custScaleX="111918" custScaleY="1057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D5D060-13AE-4109-86EE-27776A964947}" type="pres">
      <dgm:prSet presAssocID="{C7FF67EC-27A0-4F1E-BC04-A8835409D6F0}" presName="sibTrans" presStyleLbl="sibTrans2D1" presStyleIdx="7" presStyleCnt="9"/>
      <dgm:spPr/>
      <dgm:t>
        <a:bodyPr/>
        <a:lstStyle/>
        <a:p>
          <a:endParaRPr lang="pl-PL"/>
        </a:p>
      </dgm:t>
    </dgm:pt>
    <dgm:pt modelId="{DF29513D-2BF3-4597-ACB7-0987DE8BF25E}" type="pres">
      <dgm:prSet presAssocID="{C7FF67EC-27A0-4F1E-BC04-A8835409D6F0}" presName="connectorText" presStyleLbl="sibTrans2D1" presStyleIdx="7" presStyleCnt="9"/>
      <dgm:spPr/>
      <dgm:t>
        <a:bodyPr/>
        <a:lstStyle/>
        <a:p>
          <a:endParaRPr lang="pl-PL"/>
        </a:p>
      </dgm:t>
    </dgm:pt>
    <dgm:pt modelId="{EDA8954E-3694-44F6-9B09-6C860FA4456F}" type="pres">
      <dgm:prSet presAssocID="{5FA28C8D-6514-4878-BC7B-410E0C87655A}" presName="node" presStyleLbl="node1" presStyleIdx="8" presStyleCnt="10" custScaleX="111918" custScaleY="1057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58B342-715F-4CE5-A906-FC1798905929}" type="pres">
      <dgm:prSet presAssocID="{E2CBE59F-166E-4AE1-BAEA-CC863D1DD7A4}" presName="sibTrans" presStyleLbl="sibTrans2D1" presStyleIdx="8" presStyleCnt="9" custScaleX="316881" custLinFactNeighborX="91921"/>
      <dgm:spPr/>
      <dgm:t>
        <a:bodyPr/>
        <a:lstStyle/>
        <a:p>
          <a:endParaRPr lang="pl-PL"/>
        </a:p>
      </dgm:t>
    </dgm:pt>
    <dgm:pt modelId="{C0414A0D-53FF-4AAD-8E6C-4744C60A3924}" type="pres">
      <dgm:prSet presAssocID="{E2CBE59F-166E-4AE1-BAEA-CC863D1DD7A4}" presName="connectorText" presStyleLbl="sibTrans2D1" presStyleIdx="8" presStyleCnt="9"/>
      <dgm:spPr/>
      <dgm:t>
        <a:bodyPr/>
        <a:lstStyle/>
        <a:p>
          <a:endParaRPr lang="pl-PL"/>
        </a:p>
      </dgm:t>
    </dgm:pt>
    <dgm:pt modelId="{6FA3A4E0-0283-4620-9008-445D7F3DF594}" type="pres">
      <dgm:prSet presAssocID="{4405AB75-7977-456A-8D44-2F3199C8B2D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969677B-C9BE-4424-846C-4DA8036746D0}" type="presOf" srcId="{D3BB32FB-FA63-4271-9750-7961A07A8E62}" destId="{4DC9D8FD-BC96-4643-A022-B10FD74929B5}" srcOrd="0" destOrd="0" presId="urn:microsoft.com/office/officeart/2005/8/layout/process5"/>
    <dgm:cxn modelId="{75C5A8EC-D8B2-4566-933C-86D1C51940A3}" srcId="{C0E8E303-C52A-4154-8D57-E43D3EC48DFC}" destId="{0B93CC13-73FF-4D53-8C6A-F98E3F7F4157}" srcOrd="7" destOrd="0" parTransId="{E600C505-9F2E-44F8-B581-82B82D5CCBDA}" sibTransId="{C7FF67EC-27A0-4F1E-BC04-A8835409D6F0}"/>
    <dgm:cxn modelId="{7DECEDCB-3510-41E1-8FA9-B55D60D92CD6}" type="presOf" srcId="{459DF7D0-1829-4469-90A6-E3054F871C5D}" destId="{FAEA8011-E7BF-41B1-8796-4DE9946CAB73}" srcOrd="1" destOrd="0" presId="urn:microsoft.com/office/officeart/2005/8/layout/process5"/>
    <dgm:cxn modelId="{9D3455C4-D9F0-44C7-B73E-6B09853A2EFB}" type="presOf" srcId="{D8C7B646-8A16-4EC1-A877-63C8335820A1}" destId="{F3E1762A-E968-45A4-A10A-7BB12784F570}" srcOrd="1" destOrd="0" presId="urn:microsoft.com/office/officeart/2005/8/layout/process5"/>
    <dgm:cxn modelId="{787A1A18-FE4F-4458-BF2D-E13697375944}" type="presOf" srcId="{2819BDCD-CC8F-495D-93C7-4CBFAA45FF25}" destId="{F3274289-43A6-46D0-8B4F-3513962FF778}" srcOrd="0" destOrd="0" presId="urn:microsoft.com/office/officeart/2005/8/layout/process5"/>
    <dgm:cxn modelId="{2DEAF61F-7170-4CE0-A388-03538E7EB40F}" type="presOf" srcId="{E2CBE59F-166E-4AE1-BAEA-CC863D1DD7A4}" destId="{1858B342-715F-4CE5-A906-FC1798905929}" srcOrd="0" destOrd="0" presId="urn:microsoft.com/office/officeart/2005/8/layout/process5"/>
    <dgm:cxn modelId="{D7032476-AC74-41FF-9DD5-FEE225DAB548}" type="presOf" srcId="{C0E8E303-C52A-4154-8D57-E43D3EC48DFC}" destId="{F609F4BB-45C6-4519-9440-7C185780157A}" srcOrd="0" destOrd="0" presId="urn:microsoft.com/office/officeart/2005/8/layout/process5"/>
    <dgm:cxn modelId="{4B8266DC-68D9-456A-A58E-E53DA2C252C1}" type="presOf" srcId="{3127A9A6-1734-4B5E-8208-72A8FAD8EDB1}" destId="{9B5923B3-E9A8-46BC-AFAB-EC3B4DB94F61}" srcOrd="1" destOrd="0" presId="urn:microsoft.com/office/officeart/2005/8/layout/process5"/>
    <dgm:cxn modelId="{AAFF3F3E-155E-43D8-893C-81A5178B81C5}" type="presOf" srcId="{D3BB32FB-FA63-4271-9750-7961A07A8E62}" destId="{ABD474D7-EEB4-4B06-817A-BA67A52E6F5F}" srcOrd="1" destOrd="0" presId="urn:microsoft.com/office/officeart/2005/8/layout/process5"/>
    <dgm:cxn modelId="{F5E55FC4-9173-4288-A227-49EEF20BDD2D}" type="presOf" srcId="{0853FC3E-FE6A-4E36-89C6-AD3DEAD3FF62}" destId="{8AE12623-8399-4110-8C7C-C834BFCB347F}" srcOrd="0" destOrd="0" presId="urn:microsoft.com/office/officeart/2005/8/layout/process5"/>
    <dgm:cxn modelId="{B814C8F4-35A6-4BCE-9E61-51EE469F9D0B}" srcId="{C0E8E303-C52A-4154-8D57-E43D3EC48DFC}" destId="{534FAF6A-D1F5-4BBC-AC5D-A9A887815E25}" srcOrd="5" destOrd="0" parTransId="{E76186AB-C461-4680-87FF-29E7E33BD654}" sibTransId="{6A967F9C-9C8F-43E7-8A0A-EBC2F834A3B2}"/>
    <dgm:cxn modelId="{C258E8A8-0C95-4559-909A-C29B8F323AF0}" type="presOf" srcId="{07A8F9E5-8109-4ADA-BA43-6AD693EB8DA6}" destId="{0911071D-83F1-4C65-8C0F-93CA9854F56A}" srcOrd="0" destOrd="0" presId="urn:microsoft.com/office/officeart/2005/8/layout/process5"/>
    <dgm:cxn modelId="{84B8E17C-B9F5-4BD2-AF56-D78E5BCB5356}" type="presOf" srcId="{6A967F9C-9C8F-43E7-8A0A-EBC2F834A3B2}" destId="{7881069D-1052-4847-AEAA-1EA491CBDF41}" srcOrd="1" destOrd="0" presId="urn:microsoft.com/office/officeart/2005/8/layout/process5"/>
    <dgm:cxn modelId="{336E2CA6-83A4-4BD7-8DF3-E49A7F1ED871}" type="presOf" srcId="{C7FF67EC-27A0-4F1E-BC04-A8835409D6F0}" destId="{EDD5D060-13AE-4109-86EE-27776A964947}" srcOrd="0" destOrd="0" presId="urn:microsoft.com/office/officeart/2005/8/layout/process5"/>
    <dgm:cxn modelId="{3E861317-FBAB-4AA8-A357-A5CD1C8C75E9}" srcId="{C0E8E303-C52A-4154-8D57-E43D3EC48DFC}" destId="{D96B32FE-4A51-4406-9FDB-1C87D676C991}" srcOrd="0" destOrd="0" parTransId="{4F337C0C-214F-4659-93C9-00CFE6DBE082}" sibTransId="{D8C7B646-8A16-4EC1-A877-63C8335820A1}"/>
    <dgm:cxn modelId="{3FB32C0E-907E-4400-A733-8B15D30450A0}" type="presOf" srcId="{41946AFC-8AB7-4C4F-AF71-894A27266D21}" destId="{A965B57D-B977-4065-BB98-5B1DF75C09C0}" srcOrd="0" destOrd="0" presId="urn:microsoft.com/office/officeart/2005/8/layout/process5"/>
    <dgm:cxn modelId="{37F9F10A-8A5A-44A7-9AC0-809D695E3A64}" type="presOf" srcId="{3127A9A6-1734-4B5E-8208-72A8FAD8EDB1}" destId="{F187B904-C527-471E-BB92-CF3B39356C41}" srcOrd="0" destOrd="0" presId="urn:microsoft.com/office/officeart/2005/8/layout/process5"/>
    <dgm:cxn modelId="{6EFE78A7-C73E-4E3F-867C-898956B41DA2}" type="presOf" srcId="{534FAF6A-D1F5-4BBC-AC5D-A9A887815E25}" destId="{1EB537A9-2367-421B-A4A5-9C8E97FD87D4}" srcOrd="0" destOrd="0" presId="urn:microsoft.com/office/officeart/2005/8/layout/process5"/>
    <dgm:cxn modelId="{72178432-D0D9-4381-BA7D-585057DB4B83}" type="presOf" srcId="{D96B32FE-4A51-4406-9FDB-1C87D676C991}" destId="{A89062FC-208C-4499-901F-C4B2A2607BBF}" srcOrd="0" destOrd="0" presId="urn:microsoft.com/office/officeart/2005/8/layout/process5"/>
    <dgm:cxn modelId="{EC4A3D2C-7DF0-4FDB-AD58-C30E14A4878D}" srcId="{C0E8E303-C52A-4154-8D57-E43D3EC48DFC}" destId="{1D213D9B-751E-4BFE-A6DA-68743CC8FAE7}" srcOrd="3" destOrd="0" parTransId="{078BB7EE-7F03-453B-9986-D2FE9777C7EC}" sibTransId="{D3BB32FB-FA63-4271-9750-7961A07A8E62}"/>
    <dgm:cxn modelId="{B5F5BBAB-2D3A-4DFE-9A61-CBAD5B4D6479}" type="presOf" srcId="{0B93CC13-73FF-4D53-8C6A-F98E3F7F4157}" destId="{9128E48F-3E96-42EC-A762-C224B4A4B26F}" srcOrd="0" destOrd="0" presId="urn:microsoft.com/office/officeart/2005/8/layout/process5"/>
    <dgm:cxn modelId="{F26232BA-07B2-4ADC-A659-C2E25F30F56A}" type="presOf" srcId="{BCE82B9B-96B0-4A8B-ABCA-B1BDFD68AE94}" destId="{989BF445-517E-4EE1-8035-EC396D3CEBC7}" srcOrd="0" destOrd="0" presId="urn:microsoft.com/office/officeart/2005/8/layout/process5"/>
    <dgm:cxn modelId="{81D1792D-5C78-4E44-9971-799EE8170EA6}" type="presOf" srcId="{4405AB75-7977-456A-8D44-2F3199C8B2DA}" destId="{6FA3A4E0-0283-4620-9008-445D7F3DF594}" srcOrd="0" destOrd="0" presId="urn:microsoft.com/office/officeart/2005/8/layout/process5"/>
    <dgm:cxn modelId="{8A5878CE-8C57-4993-864C-76AA2CB27920}" srcId="{C0E8E303-C52A-4154-8D57-E43D3EC48DFC}" destId="{0853FC3E-FE6A-4E36-89C6-AD3DEAD3FF62}" srcOrd="1" destOrd="0" parTransId="{A8F4EEDD-5CFF-4875-AE1D-B468456F4440}" sibTransId="{3127A9A6-1734-4B5E-8208-72A8FAD8EDB1}"/>
    <dgm:cxn modelId="{181F3C07-4F2C-4941-8DB7-4982DB6A9E60}" srcId="{C0E8E303-C52A-4154-8D57-E43D3EC48DFC}" destId="{DEAE285C-5BF6-4B82-9562-444668819C92}" srcOrd="2" destOrd="0" parTransId="{06937555-EBEC-4BB3-B78A-0C78804434B8}" sibTransId="{41946AFC-8AB7-4C4F-AF71-894A27266D21}"/>
    <dgm:cxn modelId="{0120E8A8-EA00-4042-8D59-1AD99C3E5D8C}" type="presOf" srcId="{E2CBE59F-166E-4AE1-BAEA-CC863D1DD7A4}" destId="{C0414A0D-53FF-4AAD-8E6C-4744C60A3924}" srcOrd="1" destOrd="0" presId="urn:microsoft.com/office/officeart/2005/8/layout/process5"/>
    <dgm:cxn modelId="{F46BAE6D-F10B-4F68-9BF5-99B4461A9300}" type="presOf" srcId="{6A967F9C-9C8F-43E7-8A0A-EBC2F834A3B2}" destId="{DCC221CA-1313-4A3B-AABE-661521C0FA82}" srcOrd="0" destOrd="0" presId="urn:microsoft.com/office/officeart/2005/8/layout/process5"/>
    <dgm:cxn modelId="{4D14A677-4B8F-4FF1-8027-1CBBEF7B3420}" type="presOf" srcId="{459DF7D0-1829-4469-90A6-E3054F871C5D}" destId="{EF79FEA5-A301-4B6D-82B5-281E198595E3}" srcOrd="0" destOrd="0" presId="urn:microsoft.com/office/officeart/2005/8/layout/process5"/>
    <dgm:cxn modelId="{CE0A8348-2EF4-4806-B15D-90F2C6883A7F}" srcId="{C0E8E303-C52A-4154-8D57-E43D3EC48DFC}" destId="{5FA28C8D-6514-4878-BC7B-410E0C87655A}" srcOrd="8" destOrd="0" parTransId="{C68C1582-9DF5-4798-B37E-02EEB9FD146E}" sibTransId="{E2CBE59F-166E-4AE1-BAEA-CC863D1DD7A4}"/>
    <dgm:cxn modelId="{68BF5690-E81D-4DE3-8C33-9E02A68ABF53}" type="presOf" srcId="{1D213D9B-751E-4BFE-A6DA-68743CC8FAE7}" destId="{2CED298D-C2EF-4F07-9CD6-C4392DD3939F}" srcOrd="0" destOrd="0" presId="urn:microsoft.com/office/officeart/2005/8/layout/process5"/>
    <dgm:cxn modelId="{46990E0F-8B50-49A5-BD5C-522D19525FE0}" type="presOf" srcId="{2819BDCD-CC8F-495D-93C7-4CBFAA45FF25}" destId="{55A8C8CC-25CA-45D7-B946-2CCB88AF5D55}" srcOrd="1" destOrd="0" presId="urn:microsoft.com/office/officeart/2005/8/layout/process5"/>
    <dgm:cxn modelId="{96DC6B14-311A-4161-B6BE-F1F3445AB830}" type="presOf" srcId="{C7FF67EC-27A0-4F1E-BC04-A8835409D6F0}" destId="{DF29513D-2BF3-4597-ACB7-0987DE8BF25E}" srcOrd="1" destOrd="0" presId="urn:microsoft.com/office/officeart/2005/8/layout/process5"/>
    <dgm:cxn modelId="{427DCCC8-121F-4329-BE1B-D48FAFAFD026}" type="presOf" srcId="{41946AFC-8AB7-4C4F-AF71-894A27266D21}" destId="{3CA4F838-AC23-43B4-BDE3-F83262F6AEB7}" srcOrd="1" destOrd="0" presId="urn:microsoft.com/office/officeart/2005/8/layout/process5"/>
    <dgm:cxn modelId="{CD3F1A4C-746C-4764-8A36-4AFF9B047036}" srcId="{C0E8E303-C52A-4154-8D57-E43D3EC48DFC}" destId="{BCE82B9B-96B0-4A8B-ABCA-B1BDFD68AE94}" srcOrd="4" destOrd="0" parTransId="{B19BE7C5-C134-446E-B963-3D33409E092D}" sibTransId="{2819BDCD-CC8F-495D-93C7-4CBFAA45FF25}"/>
    <dgm:cxn modelId="{4D021853-ED24-487E-BCEE-C39C4C1C557E}" srcId="{C0E8E303-C52A-4154-8D57-E43D3EC48DFC}" destId="{4405AB75-7977-456A-8D44-2F3199C8B2DA}" srcOrd="9" destOrd="0" parTransId="{0DDACD5F-4C12-4224-8872-D5C9D2D23392}" sibTransId="{A41E5B0D-FB48-4F8C-8B85-54EAFB47224C}"/>
    <dgm:cxn modelId="{66658EE3-4BD1-473F-885A-F2BB17C045E5}" srcId="{C0E8E303-C52A-4154-8D57-E43D3EC48DFC}" destId="{07A8F9E5-8109-4ADA-BA43-6AD693EB8DA6}" srcOrd="6" destOrd="0" parTransId="{11D51AF1-D3E0-4891-AACE-D127B80C8314}" sibTransId="{459DF7D0-1829-4469-90A6-E3054F871C5D}"/>
    <dgm:cxn modelId="{6143A54F-FBE3-4000-B479-58D0B5DBF8A6}" type="presOf" srcId="{D8C7B646-8A16-4EC1-A877-63C8335820A1}" destId="{69E87FDE-9E02-409D-AE29-D73101F24954}" srcOrd="0" destOrd="0" presId="urn:microsoft.com/office/officeart/2005/8/layout/process5"/>
    <dgm:cxn modelId="{DBC0108D-F580-4601-83C1-FC163EF3DEF2}" type="presOf" srcId="{5FA28C8D-6514-4878-BC7B-410E0C87655A}" destId="{EDA8954E-3694-44F6-9B09-6C860FA4456F}" srcOrd="0" destOrd="0" presId="urn:microsoft.com/office/officeart/2005/8/layout/process5"/>
    <dgm:cxn modelId="{6CC86DA9-2386-4C51-89F4-0A46547FB47E}" type="presOf" srcId="{DEAE285C-5BF6-4B82-9562-444668819C92}" destId="{CFF3AB1F-BFCA-4BEF-83C0-7229ADA168DB}" srcOrd="0" destOrd="0" presId="urn:microsoft.com/office/officeart/2005/8/layout/process5"/>
    <dgm:cxn modelId="{1FBE8AE6-27BE-47C3-944F-3662F45E92ED}" type="presParOf" srcId="{F609F4BB-45C6-4519-9440-7C185780157A}" destId="{A89062FC-208C-4499-901F-C4B2A2607BBF}" srcOrd="0" destOrd="0" presId="urn:microsoft.com/office/officeart/2005/8/layout/process5"/>
    <dgm:cxn modelId="{CB9F45CF-47B9-43DE-89B8-D5C722A42843}" type="presParOf" srcId="{F609F4BB-45C6-4519-9440-7C185780157A}" destId="{69E87FDE-9E02-409D-AE29-D73101F24954}" srcOrd="1" destOrd="0" presId="urn:microsoft.com/office/officeart/2005/8/layout/process5"/>
    <dgm:cxn modelId="{46ECCF97-4261-46EC-8093-718AC6112FE0}" type="presParOf" srcId="{69E87FDE-9E02-409D-AE29-D73101F24954}" destId="{F3E1762A-E968-45A4-A10A-7BB12784F570}" srcOrd="0" destOrd="0" presId="urn:microsoft.com/office/officeart/2005/8/layout/process5"/>
    <dgm:cxn modelId="{82667F72-7A71-47F7-9702-2F6A303AF0CC}" type="presParOf" srcId="{F609F4BB-45C6-4519-9440-7C185780157A}" destId="{8AE12623-8399-4110-8C7C-C834BFCB347F}" srcOrd="2" destOrd="0" presId="urn:microsoft.com/office/officeart/2005/8/layout/process5"/>
    <dgm:cxn modelId="{F68684AF-A55A-42D6-8E3F-FF102139D4BD}" type="presParOf" srcId="{F609F4BB-45C6-4519-9440-7C185780157A}" destId="{F187B904-C527-471E-BB92-CF3B39356C41}" srcOrd="3" destOrd="0" presId="urn:microsoft.com/office/officeart/2005/8/layout/process5"/>
    <dgm:cxn modelId="{92B5043A-8110-46DD-8D94-15D7830CE01B}" type="presParOf" srcId="{F187B904-C527-471E-BB92-CF3B39356C41}" destId="{9B5923B3-E9A8-46BC-AFAB-EC3B4DB94F61}" srcOrd="0" destOrd="0" presId="urn:microsoft.com/office/officeart/2005/8/layout/process5"/>
    <dgm:cxn modelId="{DF625E7D-AE1F-4E63-9B19-B5996BD20F2E}" type="presParOf" srcId="{F609F4BB-45C6-4519-9440-7C185780157A}" destId="{CFF3AB1F-BFCA-4BEF-83C0-7229ADA168DB}" srcOrd="4" destOrd="0" presId="urn:microsoft.com/office/officeart/2005/8/layout/process5"/>
    <dgm:cxn modelId="{3943818C-D283-42F9-B671-4332B4AE199A}" type="presParOf" srcId="{F609F4BB-45C6-4519-9440-7C185780157A}" destId="{A965B57D-B977-4065-BB98-5B1DF75C09C0}" srcOrd="5" destOrd="0" presId="urn:microsoft.com/office/officeart/2005/8/layout/process5"/>
    <dgm:cxn modelId="{744A66E5-E635-4AC7-8EA1-BF25ECBE02D1}" type="presParOf" srcId="{A965B57D-B977-4065-BB98-5B1DF75C09C0}" destId="{3CA4F838-AC23-43B4-BDE3-F83262F6AEB7}" srcOrd="0" destOrd="0" presId="urn:microsoft.com/office/officeart/2005/8/layout/process5"/>
    <dgm:cxn modelId="{1813A7DE-F940-41E7-A33A-EE5D71D8AF0A}" type="presParOf" srcId="{F609F4BB-45C6-4519-9440-7C185780157A}" destId="{2CED298D-C2EF-4F07-9CD6-C4392DD3939F}" srcOrd="6" destOrd="0" presId="urn:microsoft.com/office/officeart/2005/8/layout/process5"/>
    <dgm:cxn modelId="{7485BE4A-994C-47EF-8279-528E5A45DB41}" type="presParOf" srcId="{F609F4BB-45C6-4519-9440-7C185780157A}" destId="{4DC9D8FD-BC96-4643-A022-B10FD74929B5}" srcOrd="7" destOrd="0" presId="urn:microsoft.com/office/officeart/2005/8/layout/process5"/>
    <dgm:cxn modelId="{6630CE9A-1254-4BB3-8703-D85AC1749190}" type="presParOf" srcId="{4DC9D8FD-BC96-4643-A022-B10FD74929B5}" destId="{ABD474D7-EEB4-4B06-817A-BA67A52E6F5F}" srcOrd="0" destOrd="0" presId="urn:microsoft.com/office/officeart/2005/8/layout/process5"/>
    <dgm:cxn modelId="{99EA2319-C872-4702-B0C2-D9F584AABD81}" type="presParOf" srcId="{F609F4BB-45C6-4519-9440-7C185780157A}" destId="{989BF445-517E-4EE1-8035-EC396D3CEBC7}" srcOrd="8" destOrd="0" presId="urn:microsoft.com/office/officeart/2005/8/layout/process5"/>
    <dgm:cxn modelId="{659E0B60-9EB0-4222-ADB7-BF1C89026A2A}" type="presParOf" srcId="{F609F4BB-45C6-4519-9440-7C185780157A}" destId="{F3274289-43A6-46D0-8B4F-3513962FF778}" srcOrd="9" destOrd="0" presId="urn:microsoft.com/office/officeart/2005/8/layout/process5"/>
    <dgm:cxn modelId="{E9C8C9EC-567F-4051-92D7-76B289AC3199}" type="presParOf" srcId="{F3274289-43A6-46D0-8B4F-3513962FF778}" destId="{55A8C8CC-25CA-45D7-B946-2CCB88AF5D55}" srcOrd="0" destOrd="0" presId="urn:microsoft.com/office/officeart/2005/8/layout/process5"/>
    <dgm:cxn modelId="{A2AB1066-B1FE-4686-889E-6B957D087E73}" type="presParOf" srcId="{F609F4BB-45C6-4519-9440-7C185780157A}" destId="{1EB537A9-2367-421B-A4A5-9C8E97FD87D4}" srcOrd="10" destOrd="0" presId="urn:microsoft.com/office/officeart/2005/8/layout/process5"/>
    <dgm:cxn modelId="{A76783C3-C89E-4DAE-8AC6-E7FE188B2257}" type="presParOf" srcId="{F609F4BB-45C6-4519-9440-7C185780157A}" destId="{DCC221CA-1313-4A3B-AABE-661521C0FA82}" srcOrd="11" destOrd="0" presId="urn:microsoft.com/office/officeart/2005/8/layout/process5"/>
    <dgm:cxn modelId="{B399FDE4-FDD1-4AEA-806C-BD6682E401D9}" type="presParOf" srcId="{DCC221CA-1313-4A3B-AABE-661521C0FA82}" destId="{7881069D-1052-4847-AEAA-1EA491CBDF41}" srcOrd="0" destOrd="0" presId="urn:microsoft.com/office/officeart/2005/8/layout/process5"/>
    <dgm:cxn modelId="{442DB02E-548D-4995-B7E8-2355DC4228CD}" type="presParOf" srcId="{F609F4BB-45C6-4519-9440-7C185780157A}" destId="{0911071D-83F1-4C65-8C0F-93CA9854F56A}" srcOrd="12" destOrd="0" presId="urn:microsoft.com/office/officeart/2005/8/layout/process5"/>
    <dgm:cxn modelId="{4E2DD7EF-82BE-4D2E-B0EB-D534E75E3481}" type="presParOf" srcId="{F609F4BB-45C6-4519-9440-7C185780157A}" destId="{EF79FEA5-A301-4B6D-82B5-281E198595E3}" srcOrd="13" destOrd="0" presId="urn:microsoft.com/office/officeart/2005/8/layout/process5"/>
    <dgm:cxn modelId="{1C177A35-69DE-4F5B-9035-42E653F4BA5D}" type="presParOf" srcId="{EF79FEA5-A301-4B6D-82B5-281E198595E3}" destId="{FAEA8011-E7BF-41B1-8796-4DE9946CAB73}" srcOrd="0" destOrd="0" presId="urn:microsoft.com/office/officeart/2005/8/layout/process5"/>
    <dgm:cxn modelId="{9C57F75D-4261-42B7-8630-8A706ABB5DB3}" type="presParOf" srcId="{F609F4BB-45C6-4519-9440-7C185780157A}" destId="{9128E48F-3E96-42EC-A762-C224B4A4B26F}" srcOrd="14" destOrd="0" presId="urn:microsoft.com/office/officeart/2005/8/layout/process5"/>
    <dgm:cxn modelId="{E1C59E80-64C6-4B29-BAA2-01226198A4C0}" type="presParOf" srcId="{F609F4BB-45C6-4519-9440-7C185780157A}" destId="{EDD5D060-13AE-4109-86EE-27776A964947}" srcOrd="15" destOrd="0" presId="urn:microsoft.com/office/officeart/2005/8/layout/process5"/>
    <dgm:cxn modelId="{2154D408-BF50-4308-A507-D4116EDDA1B0}" type="presParOf" srcId="{EDD5D060-13AE-4109-86EE-27776A964947}" destId="{DF29513D-2BF3-4597-ACB7-0987DE8BF25E}" srcOrd="0" destOrd="0" presId="urn:microsoft.com/office/officeart/2005/8/layout/process5"/>
    <dgm:cxn modelId="{5C2888AF-5B78-4A84-96CB-82689DD36A24}" type="presParOf" srcId="{F609F4BB-45C6-4519-9440-7C185780157A}" destId="{EDA8954E-3694-44F6-9B09-6C860FA4456F}" srcOrd="16" destOrd="0" presId="urn:microsoft.com/office/officeart/2005/8/layout/process5"/>
    <dgm:cxn modelId="{B3213209-D329-44E5-A000-EEB5524A3ECC}" type="presParOf" srcId="{F609F4BB-45C6-4519-9440-7C185780157A}" destId="{1858B342-715F-4CE5-A906-FC1798905929}" srcOrd="17" destOrd="0" presId="urn:microsoft.com/office/officeart/2005/8/layout/process5"/>
    <dgm:cxn modelId="{948CF793-0A3F-4E65-8C8A-71DEA21749DC}" type="presParOf" srcId="{1858B342-715F-4CE5-A906-FC1798905929}" destId="{C0414A0D-53FF-4AAD-8E6C-4744C60A3924}" srcOrd="0" destOrd="0" presId="urn:microsoft.com/office/officeart/2005/8/layout/process5"/>
    <dgm:cxn modelId="{740C4DE7-D380-47C6-9C2F-49EB8380A34B}" type="presParOf" srcId="{F609F4BB-45C6-4519-9440-7C185780157A}" destId="{6FA3A4E0-0283-4620-9008-445D7F3DF594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83C054-CB2D-4B89-9EFD-17499D60ED2B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E72D3C-D558-4826-A9A5-DB17AA4D7390}">
      <dgm:prSet phldrT="[Tekst]" custT="1"/>
      <dgm:spPr/>
      <dgm:t>
        <a:bodyPr/>
        <a:lstStyle/>
        <a:p>
          <a:r>
            <a:rPr lang="pl-PL" sz="32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Probiotic</a:t>
          </a:r>
          <a:r>
            <a:rPr lang="pl-PL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food products</a:t>
          </a:r>
          <a:endParaRPr lang="pl-PL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175C50A-789B-4CC2-94B2-3D4327A05FB9}" type="parTrans" cxnId="{5A53E81D-F66C-47DD-9050-135734A463E7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79098C4D-717B-44E6-8088-932C3BC98FE3}" type="sibTrans" cxnId="{5A53E81D-F66C-47DD-9050-135734A463E7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791DA53A-0FE5-4C56-BD54-DFBD1F292C6D}">
      <dgm:prSet phldrT="[Tekst]" custT="1"/>
      <dgm:spPr/>
      <dgm:t>
        <a:bodyPr/>
        <a:lstStyle/>
        <a:p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Dairy products such as yoghurt and kefir, cottage cheese or ripened cheese fermented with probiotic strains. </a:t>
          </a:r>
          <a:r>
            <a:rPr lang="pl-PL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/>
          </a:r>
          <a:br>
            <a:rPr lang="pl-PL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</a:br>
          <a:r>
            <a:rPr lang="en-GB" altLang="pl-PL" sz="1800" b="1" u="sng" dirty="0" smtClean="0">
              <a:solidFill>
                <a:schemeClr val="bg2">
                  <a:lumMod val="25000"/>
                </a:schemeClr>
              </a:solidFill>
              <a:latin typeface="+mn-lt"/>
            </a:rPr>
            <a:t>About 2-5</a:t>
          </a:r>
          <a:r>
            <a:rPr lang="en-GB" altLang="pl-PL" sz="1800" b="1" u="sng" dirty="0" smtClean="0">
              <a:solidFill>
                <a:schemeClr val="bg2">
                  <a:lumMod val="25000"/>
                </a:schemeClr>
              </a:solidFill>
              <a:latin typeface="+mn-lt"/>
              <a:cs typeface="Arial" panose="020B0604020202020204" pitchFamily="34" charset="0"/>
            </a:rPr>
            <a:t>x</a:t>
          </a:r>
          <a:r>
            <a:rPr lang="en-GB" altLang="pl-PL" sz="1800" b="1" u="sng" dirty="0" smtClean="0">
              <a:solidFill>
                <a:schemeClr val="bg2">
                  <a:lumMod val="25000"/>
                </a:schemeClr>
              </a:solidFill>
              <a:latin typeface="+mn-lt"/>
            </a:rPr>
            <a:t>10</a:t>
          </a:r>
          <a:r>
            <a:rPr lang="en-GB" altLang="pl-PL" sz="1800" b="1" u="sng" baseline="30000" dirty="0" smtClean="0">
              <a:solidFill>
                <a:schemeClr val="bg2">
                  <a:lumMod val="25000"/>
                </a:schemeClr>
              </a:solidFill>
              <a:latin typeface="+mn-lt"/>
            </a:rPr>
            <a:t>10</a:t>
          </a:r>
          <a:r>
            <a:rPr lang="en-GB" altLang="pl-PL" sz="1800" b="1" u="sng" dirty="0" smtClean="0">
              <a:solidFill>
                <a:schemeClr val="bg2">
                  <a:lumMod val="25000"/>
                </a:schemeClr>
              </a:solidFill>
              <a:latin typeface="+mn-lt"/>
            </a:rPr>
            <a:t> cells/100 gram portion.</a:t>
          </a:r>
          <a:endParaRPr lang="pl-PL" sz="1800" u="sng" dirty="0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D06F8E06-A7BC-42D0-AA98-145FD7AF350A}" type="parTrans" cxnId="{5CE2DEF3-9878-46F8-9F74-71926DA4E318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7DF51B5D-AC28-4485-A951-5FF3CC7AF15B}" type="sibTrans" cxnId="{5CE2DEF3-9878-46F8-9F74-71926DA4E318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2B1392E8-5DA3-4BC8-8164-7543E42DC44A}">
      <dgm:prSet phldrT="[Tekst]" custT="1"/>
      <dgm:spPr/>
      <dgm:t>
        <a:bodyPr/>
        <a:lstStyle/>
        <a:p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Ice cream or frozen dessert. Probiotic bacteria concentration of </a:t>
          </a:r>
          <a:r>
            <a:rPr lang="en-GB" altLang="pl-PL" sz="1800" b="1" u="sng" dirty="0" smtClean="0">
              <a:solidFill>
                <a:schemeClr val="bg2">
                  <a:lumMod val="25000"/>
                </a:schemeClr>
              </a:solidFill>
              <a:latin typeface="+mn-lt"/>
            </a:rPr>
            <a:t>about  10</a:t>
          </a:r>
          <a:r>
            <a:rPr lang="en-GB" altLang="pl-PL" sz="1800" b="1" u="sng" baseline="30000" dirty="0" smtClean="0">
              <a:solidFill>
                <a:schemeClr val="bg2">
                  <a:lumMod val="25000"/>
                </a:schemeClr>
              </a:solidFill>
              <a:latin typeface="+mn-lt"/>
            </a:rPr>
            <a:t>7</a:t>
          </a:r>
          <a:r>
            <a:rPr lang="en-GB" altLang="pl-PL" sz="1800" b="1" u="sng" dirty="0" smtClean="0">
              <a:solidFill>
                <a:schemeClr val="bg2">
                  <a:lumMod val="25000"/>
                </a:schemeClr>
              </a:solidFill>
              <a:latin typeface="+mn-lt"/>
            </a:rPr>
            <a:t> cells/g</a:t>
          </a:r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.</a:t>
          </a:r>
          <a:endParaRPr lang="pl-PL" sz="1800" dirty="0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9E1F71B6-3F94-4BC8-B4E1-1801E59B15B4}" type="parTrans" cxnId="{2E680C10-F998-4BC0-83E3-288CB6E7174E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63A8D33A-8AD3-4824-8D79-EED8C035E895}" type="sibTrans" cxnId="{2E680C10-F998-4BC0-83E3-288CB6E7174E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C6C35490-34BF-4FC8-8F57-71E536EE9379}">
      <dgm:prSet phldrT="[Tekst]" custT="1"/>
      <dgm:spPr/>
      <dgm:t>
        <a:bodyPr/>
        <a:lstStyle/>
        <a:p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Chocolates or cakes with lyophilised probiotic bacteria at concentration of </a:t>
          </a:r>
          <a:r>
            <a:rPr lang="en-GB" altLang="pl-PL" sz="1800" b="1" u="sng" dirty="0" smtClean="0">
              <a:solidFill>
                <a:schemeClr val="bg2">
                  <a:lumMod val="25000"/>
                </a:schemeClr>
              </a:solidFill>
              <a:latin typeface="+mn-lt"/>
            </a:rPr>
            <a:t>about 10</a:t>
          </a:r>
          <a:r>
            <a:rPr lang="en-GB" altLang="pl-PL" sz="1800" b="1" u="sng" baseline="30000" dirty="0" smtClean="0">
              <a:solidFill>
                <a:schemeClr val="bg2">
                  <a:lumMod val="25000"/>
                </a:schemeClr>
              </a:solidFill>
              <a:latin typeface="+mn-lt"/>
            </a:rPr>
            <a:t>7 </a:t>
          </a:r>
          <a:r>
            <a:rPr lang="en-GB" altLang="pl-PL" sz="1800" b="1" u="sng" dirty="0" smtClean="0">
              <a:solidFill>
                <a:schemeClr val="bg2">
                  <a:lumMod val="25000"/>
                </a:schemeClr>
              </a:solidFill>
              <a:latin typeface="+mn-lt"/>
            </a:rPr>
            <a:t>cells/g</a:t>
          </a:r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.</a:t>
          </a:r>
          <a:endParaRPr lang="pl-PL" sz="1800" dirty="0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2DAB9FA4-0408-4B3D-9DA4-E7B9E24F4C1D}" type="parTrans" cxnId="{2F8E09DA-294A-48D7-A799-A4C1A3895D9D}">
      <dgm:prSet/>
      <dgm:spPr/>
      <dgm:t>
        <a:bodyPr/>
        <a:lstStyle/>
        <a:p>
          <a:endParaRPr lang="pl-PL"/>
        </a:p>
      </dgm:t>
    </dgm:pt>
    <dgm:pt modelId="{14EBD4B2-9300-464B-8496-E73D217A4562}" type="sibTrans" cxnId="{2F8E09DA-294A-48D7-A799-A4C1A3895D9D}">
      <dgm:prSet/>
      <dgm:spPr/>
      <dgm:t>
        <a:bodyPr/>
        <a:lstStyle/>
        <a:p>
          <a:endParaRPr lang="pl-PL"/>
        </a:p>
      </dgm:t>
    </dgm:pt>
    <dgm:pt modelId="{67788573-DF81-4DFB-9901-24FD2F403D74}">
      <dgm:prSet phldrT="[Tekst]" custT="1"/>
      <dgm:spPr/>
      <dgm:t>
        <a:bodyPr/>
        <a:lstStyle/>
        <a:p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Soft drinks with probiotic bacteria</a:t>
          </a:r>
          <a:r>
            <a:rPr lang="en-GB" altLang="pl-PL" sz="18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                       </a:t>
          </a:r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(</a:t>
          </a:r>
          <a:r>
            <a:rPr lang="en-GB" altLang="pl-PL" sz="1800" b="1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CocoBiotic</a:t>
          </a:r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 – fermented with </a:t>
          </a:r>
          <a:r>
            <a:rPr lang="en-GB" altLang="pl-PL" sz="1800" b="1" i="1" dirty="0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Lactobacillus</a:t>
          </a:r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 </a:t>
          </a:r>
          <a:r>
            <a:rPr lang="en-GB" altLang="pl-PL" sz="1800" b="1" i="1" dirty="0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acidophilus; Lactobacillus </a:t>
          </a:r>
          <a:r>
            <a:rPr lang="en-GB" altLang="pl-PL" sz="1800" b="1" i="1" dirty="0" err="1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delbreu</a:t>
          </a:r>
          <a:r>
            <a:rPr lang="en-GB" altLang="pl-PL" sz="1800" b="1" i="1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c</a:t>
          </a:r>
          <a:r>
            <a:rPr lang="en-GB" altLang="pl-PL" sz="1800" b="1" i="1" dirty="0" err="1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kii</a:t>
          </a:r>
          <a:r>
            <a:rPr lang="en-GB" altLang="pl-PL" sz="1800" b="1" i="1" dirty="0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; Saccharomyces cerevisiae </a:t>
          </a:r>
          <a:r>
            <a:rPr lang="en-GB" altLang="pl-PL" sz="1800" b="1" i="1" dirty="0" err="1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boulardii</a:t>
          </a:r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): 4 billion </a:t>
          </a:r>
          <a:r>
            <a:rPr lang="en-GB" altLang="pl-PL" sz="1800" b="1" dirty="0" err="1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cfu</a:t>
          </a:r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)</a:t>
          </a:r>
          <a:endParaRPr lang="pl-PL" sz="1800" dirty="0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79B5892A-8E4A-4244-967E-37D2C2E412DE}" type="parTrans" cxnId="{4F9685F0-C9F3-4BA2-BBF0-D6401A1C3D0D}">
      <dgm:prSet/>
      <dgm:spPr/>
      <dgm:t>
        <a:bodyPr/>
        <a:lstStyle/>
        <a:p>
          <a:endParaRPr lang="pl-PL"/>
        </a:p>
      </dgm:t>
    </dgm:pt>
    <dgm:pt modelId="{D402EA9A-C244-4A74-B6F5-924DD5D4705F}" type="sibTrans" cxnId="{4F9685F0-C9F3-4BA2-BBF0-D6401A1C3D0D}">
      <dgm:prSet/>
      <dgm:spPr/>
      <dgm:t>
        <a:bodyPr/>
        <a:lstStyle/>
        <a:p>
          <a:endParaRPr lang="pl-PL"/>
        </a:p>
      </dgm:t>
    </dgm:pt>
    <dgm:pt modelId="{F78EF5DB-F67E-4538-B6F2-6AE64F43CC20}" type="pres">
      <dgm:prSet presAssocID="{6D83C054-CB2D-4B89-9EFD-17499D60ED2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E4BAA73B-C52D-4B86-9BE1-B48A041C2D6F}" type="pres">
      <dgm:prSet presAssocID="{AFE72D3C-D558-4826-A9A5-DB17AA4D7390}" presName="root" presStyleCnt="0">
        <dgm:presLayoutVars>
          <dgm:chMax/>
          <dgm:chPref val="4"/>
        </dgm:presLayoutVars>
      </dgm:prSet>
      <dgm:spPr/>
    </dgm:pt>
    <dgm:pt modelId="{4717C848-BE61-4246-8FA4-0C3D6A116153}" type="pres">
      <dgm:prSet presAssocID="{AFE72D3C-D558-4826-A9A5-DB17AA4D7390}" presName="rootComposite" presStyleCnt="0">
        <dgm:presLayoutVars/>
      </dgm:prSet>
      <dgm:spPr/>
    </dgm:pt>
    <dgm:pt modelId="{76F02DAA-D625-4FFE-94E6-6C24251C0DA9}" type="pres">
      <dgm:prSet presAssocID="{AFE72D3C-D558-4826-A9A5-DB17AA4D7390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ABB423D2-A848-4E6D-B4C7-258CB0B3BA1D}" type="pres">
      <dgm:prSet presAssocID="{AFE72D3C-D558-4826-A9A5-DB17AA4D7390}" presName="childShape" presStyleCnt="0">
        <dgm:presLayoutVars>
          <dgm:chMax val="0"/>
          <dgm:chPref val="0"/>
        </dgm:presLayoutVars>
      </dgm:prSet>
      <dgm:spPr/>
    </dgm:pt>
    <dgm:pt modelId="{37FC8921-AC37-42EA-89CD-04A7C3A88192}" type="pres">
      <dgm:prSet presAssocID="{791DA53A-0FE5-4C56-BD54-DFBD1F292C6D}" presName="childComposite" presStyleCnt="0">
        <dgm:presLayoutVars>
          <dgm:chMax val="0"/>
          <dgm:chPref val="0"/>
        </dgm:presLayoutVars>
      </dgm:prSet>
      <dgm:spPr/>
    </dgm:pt>
    <dgm:pt modelId="{5AC671D9-3AF9-4FED-8582-50ADAA3C5019}" type="pres">
      <dgm:prSet presAssocID="{791DA53A-0FE5-4C56-BD54-DFBD1F292C6D}" presName="Image" presStyleLbl="node1" presStyleIdx="0" presStyleCnt="4" custScaleX="1392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330737B-A6EB-458A-BFE9-A611EB9DD92D}" type="pres">
      <dgm:prSet presAssocID="{791DA53A-0FE5-4C56-BD54-DFBD1F292C6D}" presName="childText" presStyleLbl="lnNode1" presStyleIdx="0" presStyleCnt="4" custScaleX="90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3D3A5C-3CAE-49AF-8554-94D03791FC84}" type="pres">
      <dgm:prSet presAssocID="{2B1392E8-5DA3-4BC8-8164-7543E42DC44A}" presName="childComposite" presStyleCnt="0">
        <dgm:presLayoutVars>
          <dgm:chMax val="0"/>
          <dgm:chPref val="0"/>
        </dgm:presLayoutVars>
      </dgm:prSet>
      <dgm:spPr/>
    </dgm:pt>
    <dgm:pt modelId="{5DCA2A2B-A619-4AF0-B817-373D846F6918}" type="pres">
      <dgm:prSet presAssocID="{2B1392E8-5DA3-4BC8-8164-7543E42DC44A}" presName="Image" presStyleLbl="node1" presStyleIdx="1" presStyleCnt="4" custScaleX="1392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15D03A4-0AC5-4D85-B158-E1590AAE0FD0}" type="pres">
      <dgm:prSet presAssocID="{2B1392E8-5DA3-4BC8-8164-7543E42DC44A}" presName="childText" presStyleLbl="lnNode1" presStyleIdx="1" presStyleCnt="4" custScaleX="90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7FE1F3-FC2E-4AC2-8151-D144C806242C}" type="pres">
      <dgm:prSet presAssocID="{C6C35490-34BF-4FC8-8F57-71E536EE9379}" presName="childComposite" presStyleCnt="0">
        <dgm:presLayoutVars>
          <dgm:chMax val="0"/>
          <dgm:chPref val="0"/>
        </dgm:presLayoutVars>
      </dgm:prSet>
      <dgm:spPr/>
    </dgm:pt>
    <dgm:pt modelId="{3CC92E5D-77A7-469F-B0F8-8459A2C79C26}" type="pres">
      <dgm:prSet presAssocID="{C6C35490-34BF-4FC8-8F57-71E536EE9379}" presName="Image" presStyleLbl="node1" presStyleIdx="2" presStyleCnt="4" custScaleX="1392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27FE64E-9669-4F08-813E-9BA96634FA56}" type="pres">
      <dgm:prSet presAssocID="{C6C35490-34BF-4FC8-8F57-71E536EE9379}" presName="childText" presStyleLbl="lnNode1" presStyleIdx="2" presStyleCnt="4" custScaleX="90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489049-7E1F-4576-B5FB-BD32ED39F3B7}" type="pres">
      <dgm:prSet presAssocID="{67788573-DF81-4DFB-9901-24FD2F403D74}" presName="childComposite" presStyleCnt="0">
        <dgm:presLayoutVars>
          <dgm:chMax val="0"/>
          <dgm:chPref val="0"/>
        </dgm:presLayoutVars>
      </dgm:prSet>
      <dgm:spPr/>
    </dgm:pt>
    <dgm:pt modelId="{12586DFC-A0F4-4A19-8293-B86B565C6387}" type="pres">
      <dgm:prSet presAssocID="{67788573-DF81-4DFB-9901-24FD2F403D74}" presName="Image" presStyleLbl="node1" presStyleIdx="3" presStyleCnt="4" custScaleX="13926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3A097D0-CBB6-47C1-9D46-62E5323A393C}" type="pres">
      <dgm:prSet presAssocID="{67788573-DF81-4DFB-9901-24FD2F403D74}" presName="childText" presStyleLbl="lnNode1" presStyleIdx="3" presStyleCnt="4" custScaleX="90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C4D8840-891E-4FFB-81DB-7FF92BF110C7}" type="presOf" srcId="{6D83C054-CB2D-4B89-9EFD-17499D60ED2B}" destId="{F78EF5DB-F67E-4538-B6F2-6AE64F43CC20}" srcOrd="0" destOrd="0" presId="urn:microsoft.com/office/officeart/2008/layout/PictureAccentList"/>
    <dgm:cxn modelId="{2F8E09DA-294A-48D7-A799-A4C1A3895D9D}" srcId="{AFE72D3C-D558-4826-A9A5-DB17AA4D7390}" destId="{C6C35490-34BF-4FC8-8F57-71E536EE9379}" srcOrd="2" destOrd="0" parTransId="{2DAB9FA4-0408-4B3D-9DA4-E7B9E24F4C1D}" sibTransId="{14EBD4B2-9300-464B-8496-E73D217A4562}"/>
    <dgm:cxn modelId="{5CE2DEF3-9878-46F8-9F74-71926DA4E318}" srcId="{AFE72D3C-D558-4826-A9A5-DB17AA4D7390}" destId="{791DA53A-0FE5-4C56-BD54-DFBD1F292C6D}" srcOrd="0" destOrd="0" parTransId="{D06F8E06-A7BC-42D0-AA98-145FD7AF350A}" sibTransId="{7DF51B5D-AC28-4485-A951-5FF3CC7AF15B}"/>
    <dgm:cxn modelId="{46F3A0B1-90E3-4B13-866E-92E088A4F9FE}" type="presOf" srcId="{67788573-DF81-4DFB-9901-24FD2F403D74}" destId="{93A097D0-CBB6-47C1-9D46-62E5323A393C}" srcOrd="0" destOrd="0" presId="urn:microsoft.com/office/officeart/2008/layout/PictureAccentList"/>
    <dgm:cxn modelId="{4F9685F0-C9F3-4BA2-BBF0-D6401A1C3D0D}" srcId="{AFE72D3C-D558-4826-A9A5-DB17AA4D7390}" destId="{67788573-DF81-4DFB-9901-24FD2F403D74}" srcOrd="3" destOrd="0" parTransId="{79B5892A-8E4A-4244-967E-37D2C2E412DE}" sibTransId="{D402EA9A-C244-4A74-B6F5-924DD5D4705F}"/>
    <dgm:cxn modelId="{6A36CF56-1B3B-4603-987A-FCE62022F92F}" type="presOf" srcId="{C6C35490-34BF-4FC8-8F57-71E536EE9379}" destId="{B27FE64E-9669-4F08-813E-9BA96634FA56}" srcOrd="0" destOrd="0" presId="urn:microsoft.com/office/officeart/2008/layout/PictureAccentList"/>
    <dgm:cxn modelId="{801DA18E-9579-4887-B8C5-90321DC4C837}" type="presOf" srcId="{791DA53A-0FE5-4C56-BD54-DFBD1F292C6D}" destId="{C330737B-A6EB-458A-BFE9-A611EB9DD92D}" srcOrd="0" destOrd="0" presId="urn:microsoft.com/office/officeart/2008/layout/PictureAccentList"/>
    <dgm:cxn modelId="{6F057946-AAF9-4E7A-81DF-0363E6FFF44F}" type="presOf" srcId="{2B1392E8-5DA3-4BC8-8164-7543E42DC44A}" destId="{215D03A4-0AC5-4D85-B158-E1590AAE0FD0}" srcOrd="0" destOrd="0" presId="urn:microsoft.com/office/officeart/2008/layout/PictureAccentList"/>
    <dgm:cxn modelId="{5A53E81D-F66C-47DD-9050-135734A463E7}" srcId="{6D83C054-CB2D-4B89-9EFD-17499D60ED2B}" destId="{AFE72D3C-D558-4826-A9A5-DB17AA4D7390}" srcOrd="0" destOrd="0" parTransId="{9175C50A-789B-4CC2-94B2-3D4327A05FB9}" sibTransId="{79098C4D-717B-44E6-8088-932C3BC98FE3}"/>
    <dgm:cxn modelId="{B472DE2F-3847-4022-96F0-A324FAA078BA}" type="presOf" srcId="{AFE72D3C-D558-4826-A9A5-DB17AA4D7390}" destId="{76F02DAA-D625-4FFE-94E6-6C24251C0DA9}" srcOrd="0" destOrd="0" presId="urn:microsoft.com/office/officeart/2008/layout/PictureAccentList"/>
    <dgm:cxn modelId="{2E680C10-F998-4BC0-83E3-288CB6E7174E}" srcId="{AFE72D3C-D558-4826-A9A5-DB17AA4D7390}" destId="{2B1392E8-5DA3-4BC8-8164-7543E42DC44A}" srcOrd="1" destOrd="0" parTransId="{9E1F71B6-3F94-4BC8-B4E1-1801E59B15B4}" sibTransId="{63A8D33A-8AD3-4824-8D79-EED8C035E895}"/>
    <dgm:cxn modelId="{A7B1A130-9970-4FA9-97FA-6B69F9FCB697}" type="presParOf" srcId="{F78EF5DB-F67E-4538-B6F2-6AE64F43CC20}" destId="{E4BAA73B-C52D-4B86-9BE1-B48A041C2D6F}" srcOrd="0" destOrd="0" presId="urn:microsoft.com/office/officeart/2008/layout/PictureAccentList"/>
    <dgm:cxn modelId="{F60B3B72-72BB-440F-9F41-7E30DF926BED}" type="presParOf" srcId="{E4BAA73B-C52D-4B86-9BE1-B48A041C2D6F}" destId="{4717C848-BE61-4246-8FA4-0C3D6A116153}" srcOrd="0" destOrd="0" presId="urn:microsoft.com/office/officeart/2008/layout/PictureAccentList"/>
    <dgm:cxn modelId="{5DB33860-BFE4-40F7-B545-48E5CAFB775C}" type="presParOf" srcId="{4717C848-BE61-4246-8FA4-0C3D6A116153}" destId="{76F02DAA-D625-4FFE-94E6-6C24251C0DA9}" srcOrd="0" destOrd="0" presId="urn:microsoft.com/office/officeart/2008/layout/PictureAccentList"/>
    <dgm:cxn modelId="{B8414A47-56C6-4749-9BFD-B204BD3C097E}" type="presParOf" srcId="{E4BAA73B-C52D-4B86-9BE1-B48A041C2D6F}" destId="{ABB423D2-A848-4E6D-B4C7-258CB0B3BA1D}" srcOrd="1" destOrd="0" presId="urn:microsoft.com/office/officeart/2008/layout/PictureAccentList"/>
    <dgm:cxn modelId="{F8027D66-4DCE-4F34-8079-D437B5E160AE}" type="presParOf" srcId="{ABB423D2-A848-4E6D-B4C7-258CB0B3BA1D}" destId="{37FC8921-AC37-42EA-89CD-04A7C3A88192}" srcOrd="0" destOrd="0" presId="urn:microsoft.com/office/officeart/2008/layout/PictureAccentList"/>
    <dgm:cxn modelId="{DB934E4F-EDE3-4627-8A1F-48C0F7ECBC99}" type="presParOf" srcId="{37FC8921-AC37-42EA-89CD-04A7C3A88192}" destId="{5AC671D9-3AF9-4FED-8582-50ADAA3C5019}" srcOrd="0" destOrd="0" presId="urn:microsoft.com/office/officeart/2008/layout/PictureAccentList"/>
    <dgm:cxn modelId="{8D74F49D-B0D5-4232-A0B5-E7A26B8C7C42}" type="presParOf" srcId="{37FC8921-AC37-42EA-89CD-04A7C3A88192}" destId="{C330737B-A6EB-458A-BFE9-A611EB9DD92D}" srcOrd="1" destOrd="0" presId="urn:microsoft.com/office/officeart/2008/layout/PictureAccentList"/>
    <dgm:cxn modelId="{D912D17B-DBD6-48E1-93CD-49FF54DC86B2}" type="presParOf" srcId="{ABB423D2-A848-4E6D-B4C7-258CB0B3BA1D}" destId="{6C3D3A5C-3CAE-49AF-8554-94D03791FC84}" srcOrd="1" destOrd="0" presId="urn:microsoft.com/office/officeart/2008/layout/PictureAccentList"/>
    <dgm:cxn modelId="{FF149113-DA46-44AF-BFF8-42A334E6D556}" type="presParOf" srcId="{6C3D3A5C-3CAE-49AF-8554-94D03791FC84}" destId="{5DCA2A2B-A619-4AF0-B817-373D846F6918}" srcOrd="0" destOrd="0" presId="urn:microsoft.com/office/officeart/2008/layout/PictureAccentList"/>
    <dgm:cxn modelId="{E23273A6-7753-417F-9F98-CCF1E1D3D71A}" type="presParOf" srcId="{6C3D3A5C-3CAE-49AF-8554-94D03791FC84}" destId="{215D03A4-0AC5-4D85-B158-E1590AAE0FD0}" srcOrd="1" destOrd="0" presId="urn:microsoft.com/office/officeart/2008/layout/PictureAccentList"/>
    <dgm:cxn modelId="{6CA3BBB1-6D4C-4D0C-BFE5-1E411D3F7DDF}" type="presParOf" srcId="{ABB423D2-A848-4E6D-B4C7-258CB0B3BA1D}" destId="{957FE1F3-FC2E-4AC2-8151-D144C806242C}" srcOrd="2" destOrd="0" presId="urn:microsoft.com/office/officeart/2008/layout/PictureAccentList"/>
    <dgm:cxn modelId="{CE04AEC3-2372-43ED-BFC2-2B0F9FAC22EC}" type="presParOf" srcId="{957FE1F3-FC2E-4AC2-8151-D144C806242C}" destId="{3CC92E5D-77A7-469F-B0F8-8459A2C79C26}" srcOrd="0" destOrd="0" presId="urn:microsoft.com/office/officeart/2008/layout/PictureAccentList"/>
    <dgm:cxn modelId="{D22F05D7-C54A-4B24-ABE6-91BDEAE49BCD}" type="presParOf" srcId="{957FE1F3-FC2E-4AC2-8151-D144C806242C}" destId="{B27FE64E-9669-4F08-813E-9BA96634FA56}" srcOrd="1" destOrd="0" presId="urn:microsoft.com/office/officeart/2008/layout/PictureAccentList"/>
    <dgm:cxn modelId="{7AF97355-A1E4-419F-82E5-0E116EAEB137}" type="presParOf" srcId="{ABB423D2-A848-4E6D-B4C7-258CB0B3BA1D}" destId="{90489049-7E1F-4576-B5FB-BD32ED39F3B7}" srcOrd="3" destOrd="0" presId="urn:microsoft.com/office/officeart/2008/layout/PictureAccentList"/>
    <dgm:cxn modelId="{15588629-2DFC-4976-AAA6-D8BAD211913A}" type="presParOf" srcId="{90489049-7E1F-4576-B5FB-BD32ED39F3B7}" destId="{12586DFC-A0F4-4A19-8293-B86B565C6387}" srcOrd="0" destOrd="0" presId="urn:microsoft.com/office/officeart/2008/layout/PictureAccentList"/>
    <dgm:cxn modelId="{A6B9D959-B40C-4913-87A4-ECE9749ACE3B}" type="presParOf" srcId="{90489049-7E1F-4576-B5FB-BD32ED39F3B7}" destId="{93A097D0-CBB6-47C1-9D46-62E5323A393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83C054-CB2D-4B89-9EFD-17499D60ED2B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E72D3C-D558-4826-A9A5-DB17AA4D7390}">
      <dgm:prSet phldrT="[Tekst]" custT="1"/>
      <dgm:spPr/>
      <dgm:t>
        <a:bodyPr/>
        <a:lstStyle/>
        <a:p>
          <a:r>
            <a:rPr lang="pl-PL" sz="32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Probiotic</a:t>
          </a:r>
          <a:r>
            <a:rPr lang="pl-PL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products</a:t>
          </a:r>
          <a:endParaRPr lang="pl-PL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175C50A-789B-4CC2-94B2-3D4327A05FB9}" type="parTrans" cxnId="{5A53E81D-F66C-47DD-9050-135734A463E7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79098C4D-717B-44E6-8088-932C3BC98FE3}" type="sibTrans" cxnId="{5A53E81D-F66C-47DD-9050-135734A463E7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791DA53A-0FE5-4C56-BD54-DFBD1F292C6D}">
      <dgm:prSet phldrT="[Tekst]" custT="1"/>
      <dgm:spPr/>
      <dgm:t>
        <a:bodyPr/>
        <a:lstStyle/>
        <a:p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In lyophilised form – usually </a:t>
          </a:r>
          <a:r>
            <a:rPr lang="en-GB" altLang="pl-PL" sz="1800" b="1" u="sng" dirty="0" smtClean="0">
              <a:solidFill>
                <a:schemeClr val="bg2">
                  <a:lumMod val="25000"/>
                </a:schemeClr>
              </a:solidFill>
              <a:latin typeface="+mn-lt"/>
            </a:rPr>
            <a:t>10</a:t>
          </a:r>
          <a:r>
            <a:rPr lang="en-GB" altLang="pl-PL" sz="1800" b="1" u="sng" baseline="30000" dirty="0" smtClean="0">
              <a:solidFill>
                <a:schemeClr val="bg2">
                  <a:lumMod val="25000"/>
                </a:schemeClr>
              </a:solidFill>
              <a:latin typeface="+mn-lt"/>
            </a:rPr>
            <a:t>10</a:t>
          </a:r>
          <a:r>
            <a:rPr lang="en-GB" altLang="pl-PL" sz="1800" b="1" u="sng" dirty="0" smtClean="0">
              <a:solidFill>
                <a:schemeClr val="bg2">
                  <a:lumMod val="25000"/>
                </a:schemeClr>
              </a:solidFill>
              <a:latin typeface="+mn-lt"/>
            </a:rPr>
            <a:t> cells/g</a:t>
          </a:r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. Shelf life about 1 year. Sold as drugs or dietary supplements. Sometimes encapsulated.</a:t>
          </a:r>
          <a:endParaRPr lang="pl-PL" sz="1800" u="sng" dirty="0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D06F8E06-A7BC-42D0-AA98-145FD7AF350A}" type="parTrans" cxnId="{5CE2DEF3-9878-46F8-9F74-71926DA4E318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7DF51B5D-AC28-4485-A951-5FF3CC7AF15B}" type="sibTrans" cxnId="{5CE2DEF3-9878-46F8-9F74-71926DA4E318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2B1392E8-5DA3-4BC8-8164-7543E42DC44A}">
      <dgm:prSet phldrT="[Tekst]" custT="1"/>
      <dgm:spPr/>
      <dgm:t>
        <a:bodyPr/>
        <a:lstStyle/>
        <a:p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Infant formula (powdered milk) with lyophilised probiotic bacteria at concentration of about </a:t>
          </a:r>
          <a:r>
            <a:rPr lang="en-GB" altLang="pl-PL" sz="1800" b="1" u="sng" dirty="0" smtClean="0">
              <a:solidFill>
                <a:schemeClr val="bg2">
                  <a:lumMod val="25000"/>
                </a:schemeClr>
              </a:solidFill>
              <a:latin typeface="+mn-lt"/>
            </a:rPr>
            <a:t>10</a:t>
          </a:r>
          <a:r>
            <a:rPr lang="en-GB" altLang="pl-PL" sz="1800" b="1" u="sng" baseline="30000" dirty="0" smtClean="0">
              <a:solidFill>
                <a:schemeClr val="bg2">
                  <a:lumMod val="25000"/>
                </a:schemeClr>
              </a:solidFill>
              <a:latin typeface="+mn-lt"/>
            </a:rPr>
            <a:t>7</a:t>
          </a:r>
          <a:r>
            <a:rPr lang="en-GB" altLang="pl-PL" sz="1800" b="1" u="sng" dirty="0" smtClean="0">
              <a:solidFill>
                <a:schemeClr val="bg2">
                  <a:lumMod val="25000"/>
                </a:schemeClr>
              </a:solidFill>
              <a:latin typeface="+mn-lt"/>
            </a:rPr>
            <a:t> cells/g</a:t>
          </a:r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.</a:t>
          </a:r>
          <a:endParaRPr lang="pl-PL" sz="1800" dirty="0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9E1F71B6-3F94-4BC8-B4E1-1801E59B15B4}" type="parTrans" cxnId="{2E680C10-F998-4BC0-83E3-288CB6E7174E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63A8D33A-8AD3-4824-8D79-EED8C035E895}" type="sibTrans" cxnId="{2E680C10-F998-4BC0-83E3-288CB6E7174E}">
      <dgm:prSet/>
      <dgm:spPr/>
      <dgm:t>
        <a:bodyPr/>
        <a:lstStyle/>
        <a:p>
          <a:endParaRPr lang="pl-PL">
            <a:solidFill>
              <a:schemeClr val="bg2">
                <a:lumMod val="25000"/>
              </a:schemeClr>
            </a:solidFill>
          </a:endParaRPr>
        </a:p>
      </dgm:t>
    </dgm:pt>
    <dgm:pt modelId="{C6C35490-34BF-4FC8-8F57-71E536EE9379}">
      <dgm:prSet phldrT="[Tekst]" custT="1"/>
      <dgm:spPr/>
      <dgm:t>
        <a:bodyPr/>
        <a:lstStyle/>
        <a:p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Probiotic </a:t>
          </a:r>
          <a:r>
            <a:rPr lang="en-GB" altLang="pl-PL" sz="1800" b="1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BioGaia</a:t>
          </a:r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 chewing gum with </a:t>
          </a:r>
          <a:r>
            <a:rPr lang="en-GB" altLang="pl-PL" sz="1800" b="1" i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Lactobacillus</a:t>
          </a:r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 </a:t>
          </a:r>
          <a:r>
            <a:rPr lang="en-GB" altLang="pl-PL" sz="1800" b="1" i="1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reuteri</a:t>
          </a:r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 </a:t>
          </a:r>
          <a:r>
            <a:rPr lang="en-GB" altLang="pl-PL" sz="1800" b="1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Prodentis</a:t>
          </a:r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. Balancing the oral flora and reducing the level of harmful bacteria associated with oral problems.</a:t>
          </a:r>
          <a:endParaRPr lang="pl-PL" sz="1800" dirty="0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2DAB9FA4-0408-4B3D-9DA4-E7B9E24F4C1D}" type="parTrans" cxnId="{2F8E09DA-294A-48D7-A799-A4C1A3895D9D}">
      <dgm:prSet/>
      <dgm:spPr/>
      <dgm:t>
        <a:bodyPr/>
        <a:lstStyle/>
        <a:p>
          <a:endParaRPr lang="pl-PL"/>
        </a:p>
      </dgm:t>
    </dgm:pt>
    <dgm:pt modelId="{14EBD4B2-9300-464B-8496-E73D217A4562}" type="sibTrans" cxnId="{2F8E09DA-294A-48D7-A799-A4C1A3895D9D}">
      <dgm:prSet/>
      <dgm:spPr/>
      <dgm:t>
        <a:bodyPr/>
        <a:lstStyle/>
        <a:p>
          <a:endParaRPr lang="pl-PL"/>
        </a:p>
      </dgm:t>
    </dgm:pt>
    <dgm:pt modelId="{67788573-DF81-4DFB-9901-24FD2F403D74}">
      <dgm:prSet phldrT="[Tekst]" custT="1"/>
      <dgm:spPr/>
      <dgm:t>
        <a:bodyPr/>
        <a:lstStyle/>
        <a:p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A screw cap for use on PET bottles which releases probiotic bacteria into the beverage. </a:t>
          </a:r>
          <a:endParaRPr lang="pl-PL" sz="1800" dirty="0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79B5892A-8E4A-4244-967E-37D2C2E412DE}" type="parTrans" cxnId="{4F9685F0-C9F3-4BA2-BBF0-D6401A1C3D0D}">
      <dgm:prSet/>
      <dgm:spPr/>
      <dgm:t>
        <a:bodyPr/>
        <a:lstStyle/>
        <a:p>
          <a:endParaRPr lang="pl-PL"/>
        </a:p>
      </dgm:t>
    </dgm:pt>
    <dgm:pt modelId="{D402EA9A-C244-4A74-B6F5-924DD5D4705F}" type="sibTrans" cxnId="{4F9685F0-C9F3-4BA2-BBF0-D6401A1C3D0D}">
      <dgm:prSet/>
      <dgm:spPr/>
      <dgm:t>
        <a:bodyPr/>
        <a:lstStyle/>
        <a:p>
          <a:endParaRPr lang="pl-PL"/>
        </a:p>
      </dgm:t>
    </dgm:pt>
    <dgm:pt modelId="{7C3A52D4-2206-400A-ACB9-C2E977D68F7B}">
      <dgm:prSet phldrT="[Tekst]" custT="1"/>
      <dgm:spPr/>
      <dgm:t>
        <a:bodyPr/>
        <a:lstStyle/>
        <a:p>
          <a:r>
            <a:rPr lang="en-GB" altLang="pl-PL" sz="1800" b="1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LifeTop</a:t>
          </a:r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 Straw which releases probiotic bacteria into drink upon piercing with the straw. </a:t>
          </a:r>
          <a:endParaRPr lang="pl-PL" sz="1800" dirty="0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32626E90-1BAC-4995-B53C-C4B503B56D57}" type="parTrans" cxnId="{276FB19D-CFA7-4904-B26F-C3C0406CFA94}">
      <dgm:prSet/>
      <dgm:spPr/>
      <dgm:t>
        <a:bodyPr/>
        <a:lstStyle/>
        <a:p>
          <a:endParaRPr lang="pl-PL"/>
        </a:p>
      </dgm:t>
    </dgm:pt>
    <dgm:pt modelId="{E6479AAC-0C18-4F6A-AD56-21D2296B01DA}" type="sibTrans" cxnId="{276FB19D-CFA7-4904-B26F-C3C0406CFA94}">
      <dgm:prSet/>
      <dgm:spPr/>
      <dgm:t>
        <a:bodyPr/>
        <a:lstStyle/>
        <a:p>
          <a:endParaRPr lang="pl-PL"/>
        </a:p>
      </dgm:t>
    </dgm:pt>
    <dgm:pt modelId="{5CAF31E4-335A-4D13-81C3-788412B436A0}">
      <dgm:prSet phldrT="[Tekst]" custT="1"/>
      <dgm:spPr/>
      <dgm:t>
        <a:bodyPr/>
        <a:lstStyle/>
        <a:p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Probiotic sticks  contain a blend of </a:t>
          </a:r>
          <a:r>
            <a:rPr lang="en-GB" altLang="pl-PL" sz="1800" b="1" i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Lactobacillus acidophilus</a:t>
          </a:r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 Rossell-52 and </a:t>
          </a:r>
          <a:r>
            <a:rPr lang="en-GB" altLang="pl-PL" sz="1800" b="1" i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Bifidobacterium </a:t>
          </a:r>
          <a:r>
            <a:rPr lang="en-GB" altLang="pl-PL" sz="1800" b="1" i="1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longum</a:t>
          </a:r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 Rossell-175 in a micro-encapsulated</a:t>
          </a:r>
          <a:r>
            <a:rPr lang="pl-PL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 </a:t>
          </a:r>
          <a:r>
            <a:rPr lang="pl-PL" altLang="pl-PL" sz="1800" b="1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fruit</a:t>
          </a:r>
          <a:r>
            <a:rPr lang="pl-PL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 </a:t>
          </a:r>
          <a:r>
            <a:rPr lang="en-GB" altLang="pl-PL" sz="1800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flavoured powder form.</a:t>
          </a:r>
          <a:endParaRPr lang="pl-PL" sz="1800" dirty="0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DA033F4B-3261-43CE-B592-2B45496EDBF0}" type="parTrans" cxnId="{26C6D301-68C6-4B77-A6D7-0AA419CB4868}">
      <dgm:prSet/>
      <dgm:spPr/>
      <dgm:t>
        <a:bodyPr/>
        <a:lstStyle/>
        <a:p>
          <a:endParaRPr lang="pl-PL"/>
        </a:p>
      </dgm:t>
    </dgm:pt>
    <dgm:pt modelId="{0430C852-6C8C-41BF-98B2-C23FCACAADF3}" type="sibTrans" cxnId="{26C6D301-68C6-4B77-A6D7-0AA419CB4868}">
      <dgm:prSet/>
      <dgm:spPr/>
      <dgm:t>
        <a:bodyPr/>
        <a:lstStyle/>
        <a:p>
          <a:endParaRPr lang="pl-PL"/>
        </a:p>
      </dgm:t>
    </dgm:pt>
    <dgm:pt modelId="{F78EF5DB-F67E-4538-B6F2-6AE64F43CC20}" type="pres">
      <dgm:prSet presAssocID="{6D83C054-CB2D-4B89-9EFD-17499D60ED2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E4BAA73B-C52D-4B86-9BE1-B48A041C2D6F}" type="pres">
      <dgm:prSet presAssocID="{AFE72D3C-D558-4826-A9A5-DB17AA4D7390}" presName="root" presStyleCnt="0">
        <dgm:presLayoutVars>
          <dgm:chMax/>
          <dgm:chPref val="4"/>
        </dgm:presLayoutVars>
      </dgm:prSet>
      <dgm:spPr/>
    </dgm:pt>
    <dgm:pt modelId="{4717C848-BE61-4246-8FA4-0C3D6A116153}" type="pres">
      <dgm:prSet presAssocID="{AFE72D3C-D558-4826-A9A5-DB17AA4D7390}" presName="rootComposite" presStyleCnt="0">
        <dgm:presLayoutVars/>
      </dgm:prSet>
      <dgm:spPr/>
    </dgm:pt>
    <dgm:pt modelId="{76F02DAA-D625-4FFE-94E6-6C24251C0DA9}" type="pres">
      <dgm:prSet presAssocID="{AFE72D3C-D558-4826-A9A5-DB17AA4D7390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ABB423D2-A848-4E6D-B4C7-258CB0B3BA1D}" type="pres">
      <dgm:prSet presAssocID="{AFE72D3C-D558-4826-A9A5-DB17AA4D7390}" presName="childShape" presStyleCnt="0">
        <dgm:presLayoutVars>
          <dgm:chMax val="0"/>
          <dgm:chPref val="0"/>
        </dgm:presLayoutVars>
      </dgm:prSet>
      <dgm:spPr/>
    </dgm:pt>
    <dgm:pt modelId="{37FC8921-AC37-42EA-89CD-04A7C3A88192}" type="pres">
      <dgm:prSet presAssocID="{791DA53A-0FE5-4C56-BD54-DFBD1F292C6D}" presName="childComposite" presStyleCnt="0">
        <dgm:presLayoutVars>
          <dgm:chMax val="0"/>
          <dgm:chPref val="0"/>
        </dgm:presLayoutVars>
      </dgm:prSet>
      <dgm:spPr/>
    </dgm:pt>
    <dgm:pt modelId="{5AC671D9-3AF9-4FED-8582-50ADAA3C5019}" type="pres">
      <dgm:prSet presAssocID="{791DA53A-0FE5-4C56-BD54-DFBD1F292C6D}" presName="Image" presStyleLbl="node1" presStyleIdx="0" presStyleCnt="6" custScaleX="1467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330737B-A6EB-458A-BFE9-A611EB9DD92D}" type="pres">
      <dgm:prSet presAssocID="{791DA53A-0FE5-4C56-BD54-DFBD1F292C6D}" presName="childText" presStyleLbl="lnNode1" presStyleIdx="0" presStyleCnt="6" custScaleX="940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3D3A5C-3CAE-49AF-8554-94D03791FC84}" type="pres">
      <dgm:prSet presAssocID="{2B1392E8-5DA3-4BC8-8164-7543E42DC44A}" presName="childComposite" presStyleCnt="0">
        <dgm:presLayoutVars>
          <dgm:chMax val="0"/>
          <dgm:chPref val="0"/>
        </dgm:presLayoutVars>
      </dgm:prSet>
      <dgm:spPr/>
    </dgm:pt>
    <dgm:pt modelId="{5DCA2A2B-A619-4AF0-B817-373D846F6918}" type="pres">
      <dgm:prSet presAssocID="{2B1392E8-5DA3-4BC8-8164-7543E42DC44A}" presName="Image" presStyleLbl="node1" presStyleIdx="1" presStyleCnt="6" custScaleX="958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15D03A4-0AC5-4D85-B158-E1590AAE0FD0}" type="pres">
      <dgm:prSet presAssocID="{2B1392E8-5DA3-4BC8-8164-7543E42DC44A}" presName="childText" presStyleLbl="lnNode1" presStyleIdx="1" presStyleCnt="6" custScaleX="940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7FE1F3-FC2E-4AC2-8151-D144C806242C}" type="pres">
      <dgm:prSet presAssocID="{C6C35490-34BF-4FC8-8F57-71E536EE9379}" presName="childComposite" presStyleCnt="0">
        <dgm:presLayoutVars>
          <dgm:chMax val="0"/>
          <dgm:chPref val="0"/>
        </dgm:presLayoutVars>
      </dgm:prSet>
      <dgm:spPr/>
    </dgm:pt>
    <dgm:pt modelId="{3CC92E5D-77A7-469F-B0F8-8459A2C79C26}" type="pres">
      <dgm:prSet presAssocID="{C6C35490-34BF-4FC8-8F57-71E536EE9379}" presName="Image" presStyleLbl="node1" presStyleIdx="2" presStyleCnt="6" custScaleX="14674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27FE64E-9669-4F08-813E-9BA96634FA56}" type="pres">
      <dgm:prSet presAssocID="{C6C35490-34BF-4FC8-8F57-71E536EE9379}" presName="childText" presStyleLbl="lnNode1" presStyleIdx="2" presStyleCnt="6" custScaleX="940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489049-7E1F-4576-B5FB-BD32ED39F3B7}" type="pres">
      <dgm:prSet presAssocID="{67788573-DF81-4DFB-9901-24FD2F403D74}" presName="childComposite" presStyleCnt="0">
        <dgm:presLayoutVars>
          <dgm:chMax val="0"/>
          <dgm:chPref val="0"/>
        </dgm:presLayoutVars>
      </dgm:prSet>
      <dgm:spPr/>
    </dgm:pt>
    <dgm:pt modelId="{12586DFC-A0F4-4A19-8293-B86B565C6387}" type="pres">
      <dgm:prSet presAssocID="{67788573-DF81-4DFB-9901-24FD2F403D74}" presName="Image" presStyleLbl="node1" presStyleIdx="3" presStyleCnt="6" custScaleX="14674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3A097D0-CBB6-47C1-9D46-62E5323A393C}" type="pres">
      <dgm:prSet presAssocID="{67788573-DF81-4DFB-9901-24FD2F403D74}" presName="childText" presStyleLbl="lnNode1" presStyleIdx="3" presStyleCnt="6" custScaleX="940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3F7573-3242-462D-9C50-185208EEFCFB}" type="pres">
      <dgm:prSet presAssocID="{7C3A52D4-2206-400A-ACB9-C2E977D68F7B}" presName="childComposite" presStyleCnt="0">
        <dgm:presLayoutVars>
          <dgm:chMax val="0"/>
          <dgm:chPref val="0"/>
        </dgm:presLayoutVars>
      </dgm:prSet>
      <dgm:spPr/>
    </dgm:pt>
    <dgm:pt modelId="{8E90DA5C-02E7-4F84-95A8-88B1ABA3DEC9}" type="pres">
      <dgm:prSet presAssocID="{7C3A52D4-2206-400A-ACB9-C2E977D68F7B}" presName="Image" presStyleLbl="node1" presStyleIdx="4" presStyleCnt="6" custScaleX="14674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0EF9B83-A448-4DB3-9271-9775642B0613}" type="pres">
      <dgm:prSet presAssocID="{7C3A52D4-2206-400A-ACB9-C2E977D68F7B}" presName="childText" presStyleLbl="lnNode1" presStyleIdx="4" presStyleCnt="6" custScaleX="940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3D5ECD-1F4A-4569-9211-479204F21DD6}" type="pres">
      <dgm:prSet presAssocID="{5CAF31E4-335A-4D13-81C3-788412B436A0}" presName="childComposite" presStyleCnt="0">
        <dgm:presLayoutVars>
          <dgm:chMax val="0"/>
          <dgm:chPref val="0"/>
        </dgm:presLayoutVars>
      </dgm:prSet>
      <dgm:spPr/>
    </dgm:pt>
    <dgm:pt modelId="{6D43514B-1A47-450A-AA9A-984AD86EFF2E}" type="pres">
      <dgm:prSet presAssocID="{5CAF31E4-335A-4D13-81C3-788412B436A0}" presName="Image" presStyleLbl="node1" presStyleIdx="5" presStyleCnt="6" custScaleX="10660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645740E3-A797-4678-A4F9-1012C686797F}" type="pres">
      <dgm:prSet presAssocID="{5CAF31E4-335A-4D13-81C3-788412B436A0}" presName="childText" presStyleLbl="lnNode1" presStyleIdx="5" presStyleCnt="6" custScaleX="940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5B61D06-1C20-4773-933D-77E44358EA81}" type="presOf" srcId="{6D83C054-CB2D-4B89-9EFD-17499D60ED2B}" destId="{F78EF5DB-F67E-4538-B6F2-6AE64F43CC20}" srcOrd="0" destOrd="0" presId="urn:microsoft.com/office/officeart/2008/layout/PictureAccentList"/>
    <dgm:cxn modelId="{2F8E09DA-294A-48D7-A799-A4C1A3895D9D}" srcId="{AFE72D3C-D558-4826-A9A5-DB17AA4D7390}" destId="{C6C35490-34BF-4FC8-8F57-71E536EE9379}" srcOrd="2" destOrd="0" parTransId="{2DAB9FA4-0408-4B3D-9DA4-E7B9E24F4C1D}" sibTransId="{14EBD4B2-9300-464B-8496-E73D217A4562}"/>
    <dgm:cxn modelId="{2331794E-C522-4B93-97D5-9555B5AF24F1}" type="presOf" srcId="{5CAF31E4-335A-4D13-81C3-788412B436A0}" destId="{645740E3-A797-4678-A4F9-1012C686797F}" srcOrd="0" destOrd="0" presId="urn:microsoft.com/office/officeart/2008/layout/PictureAccentList"/>
    <dgm:cxn modelId="{5CE2DEF3-9878-46F8-9F74-71926DA4E318}" srcId="{AFE72D3C-D558-4826-A9A5-DB17AA4D7390}" destId="{791DA53A-0FE5-4C56-BD54-DFBD1F292C6D}" srcOrd="0" destOrd="0" parTransId="{D06F8E06-A7BC-42D0-AA98-145FD7AF350A}" sibTransId="{7DF51B5D-AC28-4485-A951-5FF3CC7AF15B}"/>
    <dgm:cxn modelId="{3E0488A9-E278-45CE-9E46-60B63DD41477}" type="presOf" srcId="{2B1392E8-5DA3-4BC8-8164-7543E42DC44A}" destId="{215D03A4-0AC5-4D85-B158-E1590AAE0FD0}" srcOrd="0" destOrd="0" presId="urn:microsoft.com/office/officeart/2008/layout/PictureAccentList"/>
    <dgm:cxn modelId="{6C7C9D64-A137-461B-B2FC-FC644EF2E99C}" type="presOf" srcId="{67788573-DF81-4DFB-9901-24FD2F403D74}" destId="{93A097D0-CBB6-47C1-9D46-62E5323A393C}" srcOrd="0" destOrd="0" presId="urn:microsoft.com/office/officeart/2008/layout/PictureAccentList"/>
    <dgm:cxn modelId="{276FB19D-CFA7-4904-B26F-C3C0406CFA94}" srcId="{AFE72D3C-D558-4826-A9A5-DB17AA4D7390}" destId="{7C3A52D4-2206-400A-ACB9-C2E977D68F7B}" srcOrd="4" destOrd="0" parTransId="{32626E90-1BAC-4995-B53C-C4B503B56D57}" sibTransId="{E6479AAC-0C18-4F6A-AD56-21D2296B01DA}"/>
    <dgm:cxn modelId="{26C6D301-68C6-4B77-A6D7-0AA419CB4868}" srcId="{AFE72D3C-D558-4826-A9A5-DB17AA4D7390}" destId="{5CAF31E4-335A-4D13-81C3-788412B436A0}" srcOrd="5" destOrd="0" parTransId="{DA033F4B-3261-43CE-B592-2B45496EDBF0}" sibTransId="{0430C852-6C8C-41BF-98B2-C23FCACAADF3}"/>
    <dgm:cxn modelId="{4F9685F0-C9F3-4BA2-BBF0-D6401A1C3D0D}" srcId="{AFE72D3C-D558-4826-A9A5-DB17AA4D7390}" destId="{67788573-DF81-4DFB-9901-24FD2F403D74}" srcOrd="3" destOrd="0" parTransId="{79B5892A-8E4A-4244-967E-37D2C2E412DE}" sibTransId="{D402EA9A-C244-4A74-B6F5-924DD5D4705F}"/>
    <dgm:cxn modelId="{61A8C1DB-79FF-4528-AE6F-9384BB58AEA1}" type="presOf" srcId="{C6C35490-34BF-4FC8-8F57-71E536EE9379}" destId="{B27FE64E-9669-4F08-813E-9BA96634FA56}" srcOrd="0" destOrd="0" presId="urn:microsoft.com/office/officeart/2008/layout/PictureAccentList"/>
    <dgm:cxn modelId="{B4C90A59-E546-4787-A547-BF8427859002}" type="presOf" srcId="{AFE72D3C-D558-4826-A9A5-DB17AA4D7390}" destId="{76F02DAA-D625-4FFE-94E6-6C24251C0DA9}" srcOrd="0" destOrd="0" presId="urn:microsoft.com/office/officeart/2008/layout/PictureAccentList"/>
    <dgm:cxn modelId="{60701205-B728-46C9-9B55-44969F28C94F}" type="presOf" srcId="{7C3A52D4-2206-400A-ACB9-C2E977D68F7B}" destId="{E0EF9B83-A448-4DB3-9271-9775642B0613}" srcOrd="0" destOrd="0" presId="urn:microsoft.com/office/officeart/2008/layout/PictureAccentList"/>
    <dgm:cxn modelId="{5A53E81D-F66C-47DD-9050-135734A463E7}" srcId="{6D83C054-CB2D-4B89-9EFD-17499D60ED2B}" destId="{AFE72D3C-D558-4826-A9A5-DB17AA4D7390}" srcOrd="0" destOrd="0" parTransId="{9175C50A-789B-4CC2-94B2-3D4327A05FB9}" sibTransId="{79098C4D-717B-44E6-8088-932C3BC98FE3}"/>
    <dgm:cxn modelId="{2E680C10-F998-4BC0-83E3-288CB6E7174E}" srcId="{AFE72D3C-D558-4826-A9A5-DB17AA4D7390}" destId="{2B1392E8-5DA3-4BC8-8164-7543E42DC44A}" srcOrd="1" destOrd="0" parTransId="{9E1F71B6-3F94-4BC8-B4E1-1801E59B15B4}" sibTransId="{63A8D33A-8AD3-4824-8D79-EED8C035E895}"/>
    <dgm:cxn modelId="{AE1AE33F-206A-4497-81B7-032572E84409}" type="presOf" srcId="{791DA53A-0FE5-4C56-BD54-DFBD1F292C6D}" destId="{C330737B-A6EB-458A-BFE9-A611EB9DD92D}" srcOrd="0" destOrd="0" presId="urn:microsoft.com/office/officeart/2008/layout/PictureAccentList"/>
    <dgm:cxn modelId="{0A4E714B-751E-4296-AE6A-4CCE659CA8AC}" type="presParOf" srcId="{F78EF5DB-F67E-4538-B6F2-6AE64F43CC20}" destId="{E4BAA73B-C52D-4B86-9BE1-B48A041C2D6F}" srcOrd="0" destOrd="0" presId="urn:microsoft.com/office/officeart/2008/layout/PictureAccentList"/>
    <dgm:cxn modelId="{BC554E9E-507C-465D-AE76-34CCDF429A65}" type="presParOf" srcId="{E4BAA73B-C52D-4B86-9BE1-B48A041C2D6F}" destId="{4717C848-BE61-4246-8FA4-0C3D6A116153}" srcOrd="0" destOrd="0" presId="urn:microsoft.com/office/officeart/2008/layout/PictureAccentList"/>
    <dgm:cxn modelId="{A6220C3D-7415-44A1-BA0C-F6D9EBA59DF5}" type="presParOf" srcId="{4717C848-BE61-4246-8FA4-0C3D6A116153}" destId="{76F02DAA-D625-4FFE-94E6-6C24251C0DA9}" srcOrd="0" destOrd="0" presId="urn:microsoft.com/office/officeart/2008/layout/PictureAccentList"/>
    <dgm:cxn modelId="{B8B9CBE5-5622-4198-9F6B-456F35E9FE95}" type="presParOf" srcId="{E4BAA73B-C52D-4B86-9BE1-B48A041C2D6F}" destId="{ABB423D2-A848-4E6D-B4C7-258CB0B3BA1D}" srcOrd="1" destOrd="0" presId="urn:microsoft.com/office/officeart/2008/layout/PictureAccentList"/>
    <dgm:cxn modelId="{E787B9A1-457B-4993-A343-66EDD2939B17}" type="presParOf" srcId="{ABB423D2-A848-4E6D-B4C7-258CB0B3BA1D}" destId="{37FC8921-AC37-42EA-89CD-04A7C3A88192}" srcOrd="0" destOrd="0" presId="urn:microsoft.com/office/officeart/2008/layout/PictureAccentList"/>
    <dgm:cxn modelId="{45ADE4AC-B6C0-4D00-B6E8-50727B2A364F}" type="presParOf" srcId="{37FC8921-AC37-42EA-89CD-04A7C3A88192}" destId="{5AC671D9-3AF9-4FED-8582-50ADAA3C5019}" srcOrd="0" destOrd="0" presId="urn:microsoft.com/office/officeart/2008/layout/PictureAccentList"/>
    <dgm:cxn modelId="{109AE0BD-11BF-4CFB-8C27-C5FCB3F720D6}" type="presParOf" srcId="{37FC8921-AC37-42EA-89CD-04A7C3A88192}" destId="{C330737B-A6EB-458A-BFE9-A611EB9DD92D}" srcOrd="1" destOrd="0" presId="urn:microsoft.com/office/officeart/2008/layout/PictureAccentList"/>
    <dgm:cxn modelId="{7E5CCB6A-6213-4035-BFC5-66B8C127CE7C}" type="presParOf" srcId="{ABB423D2-A848-4E6D-B4C7-258CB0B3BA1D}" destId="{6C3D3A5C-3CAE-49AF-8554-94D03791FC84}" srcOrd="1" destOrd="0" presId="urn:microsoft.com/office/officeart/2008/layout/PictureAccentList"/>
    <dgm:cxn modelId="{1B46C5C1-1791-4410-889A-7206A37DDCD6}" type="presParOf" srcId="{6C3D3A5C-3CAE-49AF-8554-94D03791FC84}" destId="{5DCA2A2B-A619-4AF0-B817-373D846F6918}" srcOrd="0" destOrd="0" presId="urn:microsoft.com/office/officeart/2008/layout/PictureAccentList"/>
    <dgm:cxn modelId="{3651574D-C81E-419A-B05C-8AC539880272}" type="presParOf" srcId="{6C3D3A5C-3CAE-49AF-8554-94D03791FC84}" destId="{215D03A4-0AC5-4D85-B158-E1590AAE0FD0}" srcOrd="1" destOrd="0" presId="urn:microsoft.com/office/officeart/2008/layout/PictureAccentList"/>
    <dgm:cxn modelId="{951892F4-E63E-4CF0-962F-E99BCB756E92}" type="presParOf" srcId="{ABB423D2-A848-4E6D-B4C7-258CB0B3BA1D}" destId="{957FE1F3-FC2E-4AC2-8151-D144C806242C}" srcOrd="2" destOrd="0" presId="urn:microsoft.com/office/officeart/2008/layout/PictureAccentList"/>
    <dgm:cxn modelId="{CE269356-9293-404E-AC65-DE29BC60742A}" type="presParOf" srcId="{957FE1F3-FC2E-4AC2-8151-D144C806242C}" destId="{3CC92E5D-77A7-469F-B0F8-8459A2C79C26}" srcOrd="0" destOrd="0" presId="urn:microsoft.com/office/officeart/2008/layout/PictureAccentList"/>
    <dgm:cxn modelId="{9C6D6C6A-A735-4C69-BA1D-8F8678277369}" type="presParOf" srcId="{957FE1F3-FC2E-4AC2-8151-D144C806242C}" destId="{B27FE64E-9669-4F08-813E-9BA96634FA56}" srcOrd="1" destOrd="0" presId="urn:microsoft.com/office/officeart/2008/layout/PictureAccentList"/>
    <dgm:cxn modelId="{4D48A0BC-FFB1-497C-A52D-2583FEECD6E1}" type="presParOf" srcId="{ABB423D2-A848-4E6D-B4C7-258CB0B3BA1D}" destId="{90489049-7E1F-4576-B5FB-BD32ED39F3B7}" srcOrd="3" destOrd="0" presId="urn:microsoft.com/office/officeart/2008/layout/PictureAccentList"/>
    <dgm:cxn modelId="{97E8B738-9774-4DF4-878C-4AC054B7CE80}" type="presParOf" srcId="{90489049-7E1F-4576-B5FB-BD32ED39F3B7}" destId="{12586DFC-A0F4-4A19-8293-B86B565C6387}" srcOrd="0" destOrd="0" presId="urn:microsoft.com/office/officeart/2008/layout/PictureAccentList"/>
    <dgm:cxn modelId="{5D66C173-9EEF-4DF1-B17B-C704C5A14372}" type="presParOf" srcId="{90489049-7E1F-4576-B5FB-BD32ED39F3B7}" destId="{93A097D0-CBB6-47C1-9D46-62E5323A393C}" srcOrd="1" destOrd="0" presId="urn:microsoft.com/office/officeart/2008/layout/PictureAccentList"/>
    <dgm:cxn modelId="{23948CEC-59AD-433E-AEFE-3FCAB1D415B0}" type="presParOf" srcId="{ABB423D2-A848-4E6D-B4C7-258CB0B3BA1D}" destId="{8C3F7573-3242-462D-9C50-185208EEFCFB}" srcOrd="4" destOrd="0" presId="urn:microsoft.com/office/officeart/2008/layout/PictureAccentList"/>
    <dgm:cxn modelId="{7042084C-8260-4DDC-ABA1-2D9B00B6C8A1}" type="presParOf" srcId="{8C3F7573-3242-462D-9C50-185208EEFCFB}" destId="{8E90DA5C-02E7-4F84-95A8-88B1ABA3DEC9}" srcOrd="0" destOrd="0" presId="urn:microsoft.com/office/officeart/2008/layout/PictureAccentList"/>
    <dgm:cxn modelId="{FFE60E58-B201-42B1-977A-9C0758354860}" type="presParOf" srcId="{8C3F7573-3242-462D-9C50-185208EEFCFB}" destId="{E0EF9B83-A448-4DB3-9271-9775642B0613}" srcOrd="1" destOrd="0" presId="urn:microsoft.com/office/officeart/2008/layout/PictureAccentList"/>
    <dgm:cxn modelId="{D3144C04-868F-4E98-95FF-FF29414E274F}" type="presParOf" srcId="{ABB423D2-A848-4E6D-B4C7-258CB0B3BA1D}" destId="{0A3D5ECD-1F4A-4569-9211-479204F21DD6}" srcOrd="5" destOrd="0" presId="urn:microsoft.com/office/officeart/2008/layout/PictureAccentList"/>
    <dgm:cxn modelId="{9FCBC378-9102-41B0-90A2-749ECF81A845}" type="presParOf" srcId="{0A3D5ECD-1F4A-4569-9211-479204F21DD6}" destId="{6D43514B-1A47-450A-AA9A-984AD86EFF2E}" srcOrd="0" destOrd="0" presId="urn:microsoft.com/office/officeart/2008/layout/PictureAccentList"/>
    <dgm:cxn modelId="{D7E41478-76CD-4BBD-B3DD-5E80FF7EA6D0}" type="presParOf" srcId="{0A3D5ECD-1F4A-4569-9211-479204F21DD6}" destId="{645740E3-A797-4678-A4F9-1012C686797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11CE91-EFC4-4684-B612-EC8A23E6AD42}" type="doc">
      <dgm:prSet loTypeId="urn:microsoft.com/office/officeart/2005/8/layout/radial3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D36D02E7-407C-4002-B346-F5C254602117}">
      <dgm:prSet phldrT="[Tekst]"/>
      <dgm:spPr/>
      <dgm:t>
        <a:bodyPr/>
        <a:lstStyle/>
        <a:p>
          <a:r>
            <a:rPr lang="pl-PL" b="1" dirty="0" err="1" smtClean="0">
              <a:solidFill>
                <a:srgbClr val="FF0000"/>
              </a:solidFill>
            </a:rPr>
            <a:t>Designed</a:t>
          </a:r>
          <a:r>
            <a:rPr lang="pl-PL" b="1" dirty="0" smtClean="0">
              <a:solidFill>
                <a:srgbClr val="FF0000"/>
              </a:solidFill>
            </a:rPr>
            <a:t> </a:t>
          </a:r>
          <a:r>
            <a:rPr lang="pl-PL" b="1" dirty="0" err="1" smtClean="0">
              <a:solidFill>
                <a:srgbClr val="FF0000"/>
              </a:solidFill>
            </a:rPr>
            <a:t>synbiotic</a:t>
          </a:r>
          <a:r>
            <a:rPr lang="pl-PL" b="1" dirty="0" smtClean="0">
              <a:solidFill>
                <a:srgbClr val="FF0000"/>
              </a:solidFill>
            </a:rPr>
            <a:t> for </a:t>
          </a:r>
          <a:r>
            <a:rPr lang="pl-PL" b="1" dirty="0" err="1" smtClean="0">
              <a:solidFill>
                <a:srgbClr val="FF0000"/>
              </a:solidFill>
            </a:rPr>
            <a:t>livestock</a:t>
          </a:r>
          <a:endParaRPr lang="pl-PL" b="1" dirty="0">
            <a:solidFill>
              <a:srgbClr val="FF0000"/>
            </a:solidFill>
          </a:endParaRPr>
        </a:p>
      </dgm:t>
    </dgm:pt>
    <dgm:pt modelId="{4F8059D6-9D3E-4D0B-B134-D9CD89C6EF03}" type="parTrans" cxnId="{8E8DBC99-5495-4259-B7BD-2427B0A5D49A}">
      <dgm:prSet/>
      <dgm:spPr/>
      <dgm:t>
        <a:bodyPr/>
        <a:lstStyle/>
        <a:p>
          <a:endParaRPr lang="pl-PL">
            <a:solidFill>
              <a:schemeClr val="bg2">
                <a:lumMod val="10000"/>
              </a:schemeClr>
            </a:solidFill>
          </a:endParaRPr>
        </a:p>
      </dgm:t>
    </dgm:pt>
    <dgm:pt modelId="{AC9E21AF-86D3-4340-A6B2-F1ED261C4547}" type="sibTrans" cxnId="{8E8DBC99-5495-4259-B7BD-2427B0A5D49A}">
      <dgm:prSet/>
      <dgm:spPr/>
      <dgm:t>
        <a:bodyPr/>
        <a:lstStyle/>
        <a:p>
          <a:endParaRPr lang="pl-PL">
            <a:solidFill>
              <a:schemeClr val="bg2">
                <a:lumMod val="10000"/>
              </a:schemeClr>
            </a:solidFill>
          </a:endParaRPr>
        </a:p>
      </dgm:t>
    </dgm:pt>
    <dgm:pt modelId="{D112971D-94B6-4E4B-B3DC-E46B4D4D163F}">
      <dgm:prSet phldrT="[Tekst]" custT="1"/>
      <dgm:spPr/>
      <dgm:t>
        <a:bodyPr/>
        <a:lstStyle/>
        <a:p>
          <a:r>
            <a:rPr lang="pl-PL" sz="1800" dirty="0" smtClean="0">
              <a:solidFill>
                <a:schemeClr val="bg2">
                  <a:lumMod val="10000"/>
                </a:schemeClr>
              </a:solidFill>
            </a:rPr>
            <a:t>Less </a:t>
          </a:r>
          <a:r>
            <a:rPr lang="pl-PL" sz="1800" dirty="0" err="1" smtClean="0">
              <a:solidFill>
                <a:schemeClr val="bg2">
                  <a:lumMod val="10000"/>
                </a:schemeClr>
              </a:solidFill>
            </a:rPr>
            <a:t>pathogenic</a:t>
          </a:r>
          <a:r>
            <a:rPr lang="pl-PL" sz="18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pl-PL" sz="1800" dirty="0" err="1" smtClean="0">
              <a:solidFill>
                <a:schemeClr val="bg2">
                  <a:lumMod val="10000"/>
                </a:schemeClr>
              </a:solidFill>
            </a:rPr>
            <a:t>bacteria</a:t>
          </a:r>
          <a:r>
            <a:rPr lang="pl-PL" sz="1800" dirty="0" smtClean="0">
              <a:solidFill>
                <a:schemeClr val="bg2">
                  <a:lumMod val="10000"/>
                </a:schemeClr>
              </a:solidFill>
            </a:rPr>
            <a:t> in </a:t>
          </a:r>
          <a:r>
            <a:rPr lang="pl-PL" sz="1800" dirty="0" err="1" smtClean="0">
              <a:solidFill>
                <a:schemeClr val="bg2">
                  <a:lumMod val="10000"/>
                </a:schemeClr>
              </a:solidFill>
            </a:rPr>
            <a:t>intestinal</a:t>
          </a:r>
          <a:r>
            <a:rPr lang="pl-PL" sz="18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pl-PL" sz="1800" dirty="0" err="1" smtClean="0">
              <a:solidFill>
                <a:schemeClr val="bg2">
                  <a:lumMod val="10000"/>
                </a:schemeClr>
              </a:solidFill>
            </a:rPr>
            <a:t>microflora</a:t>
          </a:r>
          <a:endParaRPr lang="pl-PL" sz="1800" dirty="0">
            <a:solidFill>
              <a:schemeClr val="bg2">
                <a:lumMod val="10000"/>
              </a:schemeClr>
            </a:solidFill>
          </a:endParaRPr>
        </a:p>
      </dgm:t>
    </dgm:pt>
    <dgm:pt modelId="{7F1BC489-DA40-43ED-B4E5-4D89B66EFB5A}" type="parTrans" cxnId="{7D0936AE-1C22-42FA-9134-E0D2CCD5AC17}">
      <dgm:prSet/>
      <dgm:spPr/>
      <dgm:t>
        <a:bodyPr/>
        <a:lstStyle/>
        <a:p>
          <a:endParaRPr lang="pl-PL">
            <a:solidFill>
              <a:schemeClr val="bg2">
                <a:lumMod val="10000"/>
              </a:schemeClr>
            </a:solidFill>
          </a:endParaRPr>
        </a:p>
      </dgm:t>
    </dgm:pt>
    <dgm:pt modelId="{068095DA-74C0-43F5-8E79-2F68A5F3EDA4}" type="sibTrans" cxnId="{7D0936AE-1C22-42FA-9134-E0D2CCD5AC17}">
      <dgm:prSet/>
      <dgm:spPr/>
      <dgm:t>
        <a:bodyPr/>
        <a:lstStyle/>
        <a:p>
          <a:endParaRPr lang="pl-PL">
            <a:solidFill>
              <a:schemeClr val="bg2">
                <a:lumMod val="10000"/>
              </a:schemeClr>
            </a:solidFill>
          </a:endParaRPr>
        </a:p>
      </dgm:t>
    </dgm:pt>
    <dgm:pt modelId="{544C9DC0-7A07-4D17-B33B-38D3C2FDA57D}">
      <dgm:prSet phldrT="[Tekst]" custT="1"/>
      <dgm:spPr/>
      <dgm:t>
        <a:bodyPr/>
        <a:lstStyle/>
        <a:p>
          <a:r>
            <a:rPr lang="pl-PL" sz="1650" dirty="0" smtClean="0">
              <a:solidFill>
                <a:schemeClr val="bg2">
                  <a:lumMod val="10000"/>
                </a:schemeClr>
              </a:solidFill>
            </a:rPr>
            <a:t>Less </a:t>
          </a:r>
          <a:r>
            <a:rPr lang="pl-PL" sz="1650" dirty="0" err="1" smtClean="0">
              <a:solidFill>
                <a:schemeClr val="bg2">
                  <a:lumMod val="10000"/>
                </a:schemeClr>
              </a:solidFill>
            </a:rPr>
            <a:t>contaminated</a:t>
          </a:r>
          <a:r>
            <a:rPr lang="pl-PL" sz="1650" dirty="0" smtClean="0">
              <a:solidFill>
                <a:schemeClr val="bg2">
                  <a:lumMod val="10000"/>
                </a:schemeClr>
              </a:solidFill>
            </a:rPr>
            <a:t> food products</a:t>
          </a:r>
          <a:endParaRPr lang="pl-PL" sz="1650" dirty="0">
            <a:solidFill>
              <a:schemeClr val="bg2">
                <a:lumMod val="10000"/>
              </a:schemeClr>
            </a:solidFill>
          </a:endParaRPr>
        </a:p>
      </dgm:t>
    </dgm:pt>
    <dgm:pt modelId="{0B8FCD85-4848-47B0-9A26-4C88678162D7}" type="parTrans" cxnId="{99D89289-03C1-4D41-99F9-9C9A942CB873}">
      <dgm:prSet/>
      <dgm:spPr/>
      <dgm:t>
        <a:bodyPr/>
        <a:lstStyle/>
        <a:p>
          <a:endParaRPr lang="pl-PL">
            <a:solidFill>
              <a:schemeClr val="bg2">
                <a:lumMod val="10000"/>
              </a:schemeClr>
            </a:solidFill>
          </a:endParaRPr>
        </a:p>
      </dgm:t>
    </dgm:pt>
    <dgm:pt modelId="{11B9E468-EF26-428C-B8AA-8A37F45B53E8}" type="sibTrans" cxnId="{99D89289-03C1-4D41-99F9-9C9A942CB873}">
      <dgm:prSet/>
      <dgm:spPr/>
      <dgm:t>
        <a:bodyPr/>
        <a:lstStyle/>
        <a:p>
          <a:endParaRPr lang="pl-PL">
            <a:solidFill>
              <a:schemeClr val="bg2">
                <a:lumMod val="10000"/>
              </a:schemeClr>
            </a:solidFill>
          </a:endParaRPr>
        </a:p>
      </dgm:t>
    </dgm:pt>
    <dgm:pt modelId="{9B58A263-36D6-441C-9433-D014C0367EF3}">
      <dgm:prSet phldrT="[Tekst]" custT="1"/>
      <dgm:spPr/>
      <dgm:t>
        <a:bodyPr/>
        <a:lstStyle/>
        <a:p>
          <a:r>
            <a:rPr lang="pl-PL" sz="1800" dirty="0" smtClean="0">
              <a:solidFill>
                <a:schemeClr val="bg2">
                  <a:lumMod val="10000"/>
                </a:schemeClr>
              </a:solidFill>
            </a:rPr>
            <a:t>Less </a:t>
          </a:r>
          <a:r>
            <a:rPr lang="pl-PL" sz="1800" dirty="0" err="1" smtClean="0">
              <a:solidFill>
                <a:schemeClr val="bg2">
                  <a:lumMod val="10000"/>
                </a:schemeClr>
              </a:solidFill>
            </a:rPr>
            <a:t>zoonotic</a:t>
          </a:r>
          <a:r>
            <a:rPr lang="pl-PL" sz="18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pl-PL" sz="1800" dirty="0" err="1" smtClean="0">
              <a:solidFill>
                <a:schemeClr val="bg2">
                  <a:lumMod val="10000"/>
                </a:schemeClr>
              </a:solidFill>
            </a:rPr>
            <a:t>diseases</a:t>
          </a:r>
          <a:r>
            <a:rPr lang="pl-PL" sz="1800" dirty="0" smtClean="0">
              <a:solidFill>
                <a:schemeClr val="bg2">
                  <a:lumMod val="10000"/>
                </a:schemeClr>
              </a:solidFill>
            </a:rPr>
            <a:t> in </a:t>
          </a:r>
          <a:r>
            <a:rPr lang="pl-PL" sz="1800" dirty="0" err="1" smtClean="0">
              <a:solidFill>
                <a:schemeClr val="bg2">
                  <a:lumMod val="10000"/>
                </a:schemeClr>
              </a:solidFill>
            </a:rPr>
            <a:t>humans</a:t>
          </a:r>
          <a:endParaRPr lang="pl-PL" sz="1800" dirty="0">
            <a:solidFill>
              <a:schemeClr val="bg2">
                <a:lumMod val="10000"/>
              </a:schemeClr>
            </a:solidFill>
          </a:endParaRPr>
        </a:p>
      </dgm:t>
    </dgm:pt>
    <dgm:pt modelId="{B08E94B0-4A07-4725-85B2-1A5EA49EBCAF}" type="parTrans" cxnId="{907ADD58-67BD-468A-90EA-5486198056D9}">
      <dgm:prSet/>
      <dgm:spPr/>
      <dgm:t>
        <a:bodyPr/>
        <a:lstStyle/>
        <a:p>
          <a:endParaRPr lang="pl-PL">
            <a:solidFill>
              <a:schemeClr val="bg2">
                <a:lumMod val="10000"/>
              </a:schemeClr>
            </a:solidFill>
          </a:endParaRPr>
        </a:p>
      </dgm:t>
    </dgm:pt>
    <dgm:pt modelId="{8B11550C-B135-4732-BDB5-C236E2C1B35D}" type="sibTrans" cxnId="{907ADD58-67BD-468A-90EA-5486198056D9}">
      <dgm:prSet/>
      <dgm:spPr/>
      <dgm:t>
        <a:bodyPr/>
        <a:lstStyle/>
        <a:p>
          <a:endParaRPr lang="pl-PL">
            <a:solidFill>
              <a:schemeClr val="bg2">
                <a:lumMod val="10000"/>
              </a:schemeClr>
            </a:solidFill>
          </a:endParaRPr>
        </a:p>
      </dgm:t>
    </dgm:pt>
    <dgm:pt modelId="{0D972CDC-BF62-4C04-AFB0-0D53AD34A91F}">
      <dgm:prSet phldrT="[Tekst]" custT="1"/>
      <dgm:spPr/>
      <dgm:t>
        <a:bodyPr/>
        <a:lstStyle/>
        <a:p>
          <a:r>
            <a:rPr lang="pl-PL" sz="1800" dirty="0" err="1" smtClean="0">
              <a:solidFill>
                <a:schemeClr val="bg2">
                  <a:lumMod val="10000"/>
                </a:schemeClr>
              </a:solidFill>
            </a:rPr>
            <a:t>Better</a:t>
          </a:r>
          <a:r>
            <a:rPr lang="pl-PL" sz="18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pl-PL" sz="1800" dirty="0" err="1" smtClean="0">
              <a:solidFill>
                <a:schemeClr val="bg2">
                  <a:lumMod val="10000"/>
                </a:schemeClr>
              </a:solidFill>
            </a:rPr>
            <a:t>breeding</a:t>
          </a:r>
          <a:r>
            <a:rPr lang="pl-PL" sz="18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pl-PL" sz="1800" dirty="0" err="1" smtClean="0">
              <a:solidFill>
                <a:schemeClr val="bg2">
                  <a:lumMod val="10000"/>
                </a:schemeClr>
              </a:solidFill>
            </a:rPr>
            <a:t>efficiency</a:t>
          </a:r>
          <a:endParaRPr lang="pl-PL" sz="1800" dirty="0">
            <a:solidFill>
              <a:schemeClr val="bg2">
                <a:lumMod val="10000"/>
              </a:schemeClr>
            </a:solidFill>
          </a:endParaRPr>
        </a:p>
      </dgm:t>
    </dgm:pt>
    <dgm:pt modelId="{070EDDE2-A429-4596-A42F-E2FA5495FBAA}" type="parTrans" cxnId="{4C58C29E-DE10-44ED-A7A1-9DC9DB1DF7B3}">
      <dgm:prSet/>
      <dgm:spPr/>
      <dgm:t>
        <a:bodyPr/>
        <a:lstStyle/>
        <a:p>
          <a:endParaRPr lang="pl-PL">
            <a:solidFill>
              <a:schemeClr val="bg2">
                <a:lumMod val="10000"/>
              </a:schemeClr>
            </a:solidFill>
          </a:endParaRPr>
        </a:p>
      </dgm:t>
    </dgm:pt>
    <dgm:pt modelId="{72ABDB3F-6FF8-4D09-B16E-DE7F0325A480}" type="sibTrans" cxnId="{4C58C29E-DE10-44ED-A7A1-9DC9DB1DF7B3}">
      <dgm:prSet/>
      <dgm:spPr/>
      <dgm:t>
        <a:bodyPr/>
        <a:lstStyle/>
        <a:p>
          <a:endParaRPr lang="pl-PL">
            <a:solidFill>
              <a:schemeClr val="bg2">
                <a:lumMod val="10000"/>
              </a:schemeClr>
            </a:solidFill>
          </a:endParaRPr>
        </a:p>
      </dgm:t>
    </dgm:pt>
    <dgm:pt modelId="{F7A423CC-8CF7-4607-8050-64AF5E4173B2}">
      <dgm:prSet phldrT="[Tekst]" custT="1"/>
      <dgm:spPr/>
      <dgm:t>
        <a:bodyPr/>
        <a:lstStyle/>
        <a:p>
          <a:r>
            <a:rPr lang="pl-PL" sz="1750" dirty="0" err="1" smtClean="0">
              <a:solidFill>
                <a:schemeClr val="bg2">
                  <a:lumMod val="10000"/>
                </a:schemeClr>
              </a:solidFill>
            </a:rPr>
            <a:t>Higher</a:t>
          </a:r>
          <a:r>
            <a:rPr lang="pl-PL" sz="175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pl-PL" sz="1750" dirty="0" err="1" smtClean="0">
              <a:solidFill>
                <a:schemeClr val="bg2">
                  <a:lumMod val="10000"/>
                </a:schemeClr>
              </a:solidFill>
            </a:rPr>
            <a:t>detoxification</a:t>
          </a:r>
          <a:r>
            <a:rPr lang="pl-PL" sz="1750" dirty="0" smtClean="0">
              <a:solidFill>
                <a:schemeClr val="bg2">
                  <a:lumMod val="10000"/>
                </a:schemeClr>
              </a:solidFill>
            </a:rPr>
            <a:t> of </a:t>
          </a:r>
          <a:r>
            <a:rPr lang="pl-PL" sz="1750" dirty="0" err="1" smtClean="0">
              <a:solidFill>
                <a:schemeClr val="bg2">
                  <a:lumMod val="10000"/>
                </a:schemeClr>
              </a:solidFill>
            </a:rPr>
            <a:t>mycotoxin</a:t>
          </a:r>
          <a:r>
            <a:rPr lang="pl-PL" sz="175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pl-PL" sz="1750" dirty="0" err="1" smtClean="0">
              <a:solidFill>
                <a:schemeClr val="bg2">
                  <a:lumMod val="10000"/>
                </a:schemeClr>
              </a:solidFill>
            </a:rPr>
            <a:t>administrated</a:t>
          </a:r>
          <a:r>
            <a:rPr lang="pl-PL" sz="1750" dirty="0" smtClean="0">
              <a:solidFill>
                <a:schemeClr val="bg2">
                  <a:lumMod val="10000"/>
                </a:schemeClr>
              </a:solidFill>
            </a:rPr>
            <a:t> with </a:t>
          </a:r>
          <a:r>
            <a:rPr lang="pl-PL" sz="1750" dirty="0" err="1" smtClean="0">
              <a:solidFill>
                <a:schemeClr val="bg2">
                  <a:lumMod val="10000"/>
                </a:schemeClr>
              </a:solidFill>
            </a:rPr>
            <a:t>feed</a:t>
          </a:r>
          <a:endParaRPr lang="pl-PL" sz="1750" dirty="0">
            <a:solidFill>
              <a:schemeClr val="bg2">
                <a:lumMod val="10000"/>
              </a:schemeClr>
            </a:solidFill>
          </a:endParaRPr>
        </a:p>
      </dgm:t>
    </dgm:pt>
    <dgm:pt modelId="{6A995B0D-6394-4EE6-B8F3-51DD1F2709BE}" type="parTrans" cxnId="{FBAAAA38-479F-4042-90E6-012DDD1173DE}">
      <dgm:prSet/>
      <dgm:spPr/>
      <dgm:t>
        <a:bodyPr/>
        <a:lstStyle/>
        <a:p>
          <a:endParaRPr lang="pl-PL">
            <a:solidFill>
              <a:schemeClr val="bg2">
                <a:lumMod val="10000"/>
              </a:schemeClr>
            </a:solidFill>
          </a:endParaRPr>
        </a:p>
      </dgm:t>
    </dgm:pt>
    <dgm:pt modelId="{650F197B-6E19-477A-8FBE-32C4A833B827}" type="sibTrans" cxnId="{FBAAAA38-479F-4042-90E6-012DDD1173DE}">
      <dgm:prSet/>
      <dgm:spPr/>
      <dgm:t>
        <a:bodyPr/>
        <a:lstStyle/>
        <a:p>
          <a:endParaRPr lang="pl-PL">
            <a:solidFill>
              <a:schemeClr val="bg2">
                <a:lumMod val="10000"/>
              </a:schemeClr>
            </a:solidFill>
          </a:endParaRPr>
        </a:p>
      </dgm:t>
    </dgm:pt>
    <dgm:pt modelId="{71CEF518-7BE5-4144-B305-2309BA3A87A5}">
      <dgm:prSet phldrT="[Tekst]" custT="1"/>
      <dgm:spPr/>
      <dgm:t>
        <a:bodyPr/>
        <a:lstStyle/>
        <a:p>
          <a:r>
            <a:rPr lang="pl-PL" sz="1800" dirty="0" smtClean="0">
              <a:solidFill>
                <a:schemeClr val="bg2">
                  <a:lumMod val="10000"/>
                </a:schemeClr>
              </a:solidFill>
            </a:rPr>
            <a:t>Less </a:t>
          </a:r>
          <a:r>
            <a:rPr lang="pl-PL" sz="1800" dirty="0" err="1" smtClean="0">
              <a:solidFill>
                <a:schemeClr val="bg2">
                  <a:lumMod val="10000"/>
                </a:schemeClr>
              </a:solidFill>
            </a:rPr>
            <a:t>intoxications</a:t>
          </a:r>
          <a:r>
            <a:rPr lang="pl-PL" sz="1800" dirty="0" smtClean="0">
              <a:solidFill>
                <a:schemeClr val="bg2">
                  <a:lumMod val="10000"/>
                </a:schemeClr>
              </a:solidFill>
            </a:rPr>
            <a:t> in </a:t>
          </a:r>
          <a:r>
            <a:rPr lang="pl-PL" sz="1800" dirty="0" err="1" smtClean="0">
              <a:solidFill>
                <a:schemeClr val="bg2">
                  <a:lumMod val="10000"/>
                </a:schemeClr>
              </a:solidFill>
            </a:rPr>
            <a:t>humans</a:t>
          </a:r>
          <a:endParaRPr lang="pl-PL" sz="1800" dirty="0">
            <a:solidFill>
              <a:schemeClr val="bg2">
                <a:lumMod val="10000"/>
              </a:schemeClr>
            </a:solidFill>
          </a:endParaRPr>
        </a:p>
      </dgm:t>
    </dgm:pt>
    <dgm:pt modelId="{29E44802-9EA9-4E9E-8591-3933CD05658C}" type="parTrans" cxnId="{4BD1E008-C5C5-4E7D-B1ED-399A18F6C98C}">
      <dgm:prSet/>
      <dgm:spPr/>
      <dgm:t>
        <a:bodyPr/>
        <a:lstStyle/>
        <a:p>
          <a:endParaRPr lang="pl-PL">
            <a:solidFill>
              <a:schemeClr val="bg2">
                <a:lumMod val="10000"/>
              </a:schemeClr>
            </a:solidFill>
          </a:endParaRPr>
        </a:p>
      </dgm:t>
    </dgm:pt>
    <dgm:pt modelId="{A38AD0B6-4F80-4B32-84EA-5853954BCB29}" type="sibTrans" cxnId="{4BD1E008-C5C5-4E7D-B1ED-399A18F6C98C}">
      <dgm:prSet/>
      <dgm:spPr/>
      <dgm:t>
        <a:bodyPr/>
        <a:lstStyle/>
        <a:p>
          <a:endParaRPr lang="pl-PL">
            <a:solidFill>
              <a:schemeClr val="bg2">
                <a:lumMod val="10000"/>
              </a:schemeClr>
            </a:solidFill>
          </a:endParaRPr>
        </a:p>
      </dgm:t>
    </dgm:pt>
    <dgm:pt modelId="{4F33F356-1B95-4D60-BED0-C4F046C346B7}" type="pres">
      <dgm:prSet presAssocID="{8411CE91-EFC4-4684-B612-EC8A23E6AD4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9DCE6DC-8286-4D4A-81FB-BFEFE9AD7EB7}" type="pres">
      <dgm:prSet presAssocID="{8411CE91-EFC4-4684-B612-EC8A23E6AD42}" presName="radial" presStyleCnt="0">
        <dgm:presLayoutVars>
          <dgm:animLvl val="ctr"/>
        </dgm:presLayoutVars>
      </dgm:prSet>
      <dgm:spPr/>
    </dgm:pt>
    <dgm:pt modelId="{16718FF4-211E-44AB-BF5D-9EF1DEEB9814}" type="pres">
      <dgm:prSet presAssocID="{D36D02E7-407C-4002-B346-F5C254602117}" presName="centerShape" presStyleLbl="vennNode1" presStyleIdx="0" presStyleCnt="7" custScaleX="68055" custScaleY="67409"/>
      <dgm:spPr/>
      <dgm:t>
        <a:bodyPr/>
        <a:lstStyle/>
        <a:p>
          <a:endParaRPr lang="pl-PL"/>
        </a:p>
      </dgm:t>
    </dgm:pt>
    <dgm:pt modelId="{79E4A86E-DFEB-4503-9D4E-9164F1C12258}" type="pres">
      <dgm:prSet presAssocID="{D112971D-94B6-4E4B-B3DC-E46B4D4D163F}" presName="node" presStyleLbl="vennNode1" presStyleIdx="1" presStyleCnt="7" custScaleX="133758" custScaleY="1337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34A9C9-F961-4278-910C-339103E385F8}" type="pres">
      <dgm:prSet presAssocID="{544C9DC0-7A07-4D17-B33B-38D3C2FDA57D}" presName="node" presStyleLbl="vennNode1" presStyleIdx="2" presStyleCnt="7" custScaleX="133758" custScaleY="1337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6533C4-A943-45BF-9779-55C602C1D95D}" type="pres">
      <dgm:prSet presAssocID="{9B58A263-36D6-441C-9433-D014C0367EF3}" presName="node" presStyleLbl="vennNode1" presStyleIdx="3" presStyleCnt="7" custScaleX="133758" custScaleY="1337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5EC1BC-F2B1-45E4-984A-3144996F2A68}" type="pres">
      <dgm:prSet presAssocID="{0D972CDC-BF62-4C04-AFB0-0D53AD34A91F}" presName="node" presStyleLbl="vennNode1" presStyleIdx="4" presStyleCnt="7" custScaleX="133758" custScaleY="1337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E7FB6B-1769-43F0-8E0B-2E9A9F728C58}" type="pres">
      <dgm:prSet presAssocID="{F7A423CC-8CF7-4607-8050-64AF5E4173B2}" presName="node" presStyleLbl="vennNode1" presStyleIdx="5" presStyleCnt="7" custScaleX="133758" custScaleY="1337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5FC158-9147-44CB-B26D-F51746123335}" type="pres">
      <dgm:prSet presAssocID="{71CEF518-7BE5-4144-B305-2309BA3A87A5}" presName="node" presStyleLbl="vennNode1" presStyleIdx="6" presStyleCnt="7" custScaleX="133758" custScaleY="1337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D0FEDFE-287A-4187-AD79-9E08BF2B2E5D}" type="presOf" srcId="{D36D02E7-407C-4002-B346-F5C254602117}" destId="{16718FF4-211E-44AB-BF5D-9EF1DEEB9814}" srcOrd="0" destOrd="0" presId="urn:microsoft.com/office/officeart/2005/8/layout/radial3"/>
    <dgm:cxn modelId="{4718D14B-EB9B-4E9F-849D-1C713DF688C2}" type="presOf" srcId="{8411CE91-EFC4-4684-B612-EC8A23E6AD42}" destId="{4F33F356-1B95-4D60-BED0-C4F046C346B7}" srcOrd="0" destOrd="0" presId="urn:microsoft.com/office/officeart/2005/8/layout/radial3"/>
    <dgm:cxn modelId="{AA851AC5-6F61-4C91-ADFE-C435556584E5}" type="presOf" srcId="{F7A423CC-8CF7-4607-8050-64AF5E4173B2}" destId="{F8E7FB6B-1769-43F0-8E0B-2E9A9F728C58}" srcOrd="0" destOrd="0" presId="urn:microsoft.com/office/officeart/2005/8/layout/radial3"/>
    <dgm:cxn modelId="{A7BE625C-8386-40B3-871C-D5E84E31438F}" type="presOf" srcId="{0D972CDC-BF62-4C04-AFB0-0D53AD34A91F}" destId="{165EC1BC-F2B1-45E4-984A-3144996F2A68}" srcOrd="0" destOrd="0" presId="urn:microsoft.com/office/officeart/2005/8/layout/radial3"/>
    <dgm:cxn modelId="{4C58C29E-DE10-44ED-A7A1-9DC9DB1DF7B3}" srcId="{D36D02E7-407C-4002-B346-F5C254602117}" destId="{0D972CDC-BF62-4C04-AFB0-0D53AD34A91F}" srcOrd="3" destOrd="0" parTransId="{070EDDE2-A429-4596-A42F-E2FA5495FBAA}" sibTransId="{72ABDB3F-6FF8-4D09-B16E-DE7F0325A480}"/>
    <dgm:cxn modelId="{FBAAAA38-479F-4042-90E6-012DDD1173DE}" srcId="{D36D02E7-407C-4002-B346-F5C254602117}" destId="{F7A423CC-8CF7-4607-8050-64AF5E4173B2}" srcOrd="4" destOrd="0" parTransId="{6A995B0D-6394-4EE6-B8F3-51DD1F2709BE}" sibTransId="{650F197B-6E19-477A-8FBE-32C4A833B827}"/>
    <dgm:cxn modelId="{99D89289-03C1-4D41-99F9-9C9A942CB873}" srcId="{D36D02E7-407C-4002-B346-F5C254602117}" destId="{544C9DC0-7A07-4D17-B33B-38D3C2FDA57D}" srcOrd="1" destOrd="0" parTransId="{0B8FCD85-4848-47B0-9A26-4C88678162D7}" sibTransId="{11B9E468-EF26-428C-B8AA-8A37F45B53E8}"/>
    <dgm:cxn modelId="{8E8DBC99-5495-4259-B7BD-2427B0A5D49A}" srcId="{8411CE91-EFC4-4684-B612-EC8A23E6AD42}" destId="{D36D02E7-407C-4002-B346-F5C254602117}" srcOrd="0" destOrd="0" parTransId="{4F8059D6-9D3E-4D0B-B134-D9CD89C6EF03}" sibTransId="{AC9E21AF-86D3-4340-A6B2-F1ED261C4547}"/>
    <dgm:cxn modelId="{907ADD58-67BD-468A-90EA-5486198056D9}" srcId="{D36D02E7-407C-4002-B346-F5C254602117}" destId="{9B58A263-36D6-441C-9433-D014C0367EF3}" srcOrd="2" destOrd="0" parTransId="{B08E94B0-4A07-4725-85B2-1A5EA49EBCAF}" sibTransId="{8B11550C-B135-4732-BDB5-C236E2C1B35D}"/>
    <dgm:cxn modelId="{E50B7029-77A8-4434-9C17-9834D3025257}" type="presOf" srcId="{71CEF518-7BE5-4144-B305-2309BA3A87A5}" destId="{EB5FC158-9147-44CB-B26D-F51746123335}" srcOrd="0" destOrd="0" presId="urn:microsoft.com/office/officeart/2005/8/layout/radial3"/>
    <dgm:cxn modelId="{4BD1E008-C5C5-4E7D-B1ED-399A18F6C98C}" srcId="{D36D02E7-407C-4002-B346-F5C254602117}" destId="{71CEF518-7BE5-4144-B305-2309BA3A87A5}" srcOrd="5" destOrd="0" parTransId="{29E44802-9EA9-4E9E-8591-3933CD05658C}" sibTransId="{A38AD0B6-4F80-4B32-84EA-5853954BCB29}"/>
    <dgm:cxn modelId="{3D419B5E-FDAA-4494-862E-C4DEE66C8278}" type="presOf" srcId="{544C9DC0-7A07-4D17-B33B-38D3C2FDA57D}" destId="{7B34A9C9-F961-4278-910C-339103E385F8}" srcOrd="0" destOrd="0" presId="urn:microsoft.com/office/officeart/2005/8/layout/radial3"/>
    <dgm:cxn modelId="{7D0936AE-1C22-42FA-9134-E0D2CCD5AC17}" srcId="{D36D02E7-407C-4002-B346-F5C254602117}" destId="{D112971D-94B6-4E4B-B3DC-E46B4D4D163F}" srcOrd="0" destOrd="0" parTransId="{7F1BC489-DA40-43ED-B4E5-4D89B66EFB5A}" sibTransId="{068095DA-74C0-43F5-8E79-2F68A5F3EDA4}"/>
    <dgm:cxn modelId="{28BDAEF1-D668-4E74-B306-71E5D4825220}" type="presOf" srcId="{9B58A263-36D6-441C-9433-D014C0367EF3}" destId="{ED6533C4-A943-45BF-9779-55C602C1D95D}" srcOrd="0" destOrd="0" presId="urn:microsoft.com/office/officeart/2005/8/layout/radial3"/>
    <dgm:cxn modelId="{648D5EF8-526C-4AC9-9892-38DCCBF00E82}" type="presOf" srcId="{D112971D-94B6-4E4B-B3DC-E46B4D4D163F}" destId="{79E4A86E-DFEB-4503-9D4E-9164F1C12258}" srcOrd="0" destOrd="0" presId="urn:microsoft.com/office/officeart/2005/8/layout/radial3"/>
    <dgm:cxn modelId="{ADBCCD52-33E6-4C03-8268-5F3EB4BCE003}" type="presParOf" srcId="{4F33F356-1B95-4D60-BED0-C4F046C346B7}" destId="{59DCE6DC-8286-4D4A-81FB-BFEFE9AD7EB7}" srcOrd="0" destOrd="0" presId="urn:microsoft.com/office/officeart/2005/8/layout/radial3"/>
    <dgm:cxn modelId="{83FB9EB4-275F-4A71-B4AD-3060783BCD04}" type="presParOf" srcId="{59DCE6DC-8286-4D4A-81FB-BFEFE9AD7EB7}" destId="{16718FF4-211E-44AB-BF5D-9EF1DEEB9814}" srcOrd="0" destOrd="0" presId="urn:microsoft.com/office/officeart/2005/8/layout/radial3"/>
    <dgm:cxn modelId="{6ED0D6F8-EE88-4277-B837-DCB0EC3D0C85}" type="presParOf" srcId="{59DCE6DC-8286-4D4A-81FB-BFEFE9AD7EB7}" destId="{79E4A86E-DFEB-4503-9D4E-9164F1C12258}" srcOrd="1" destOrd="0" presId="urn:microsoft.com/office/officeart/2005/8/layout/radial3"/>
    <dgm:cxn modelId="{CEAFDD55-DF16-4FDE-8493-37E5DC17818B}" type="presParOf" srcId="{59DCE6DC-8286-4D4A-81FB-BFEFE9AD7EB7}" destId="{7B34A9C9-F961-4278-910C-339103E385F8}" srcOrd="2" destOrd="0" presId="urn:microsoft.com/office/officeart/2005/8/layout/radial3"/>
    <dgm:cxn modelId="{F5850199-A83F-4513-9328-532A80EECFC8}" type="presParOf" srcId="{59DCE6DC-8286-4D4A-81FB-BFEFE9AD7EB7}" destId="{ED6533C4-A943-45BF-9779-55C602C1D95D}" srcOrd="3" destOrd="0" presId="urn:microsoft.com/office/officeart/2005/8/layout/radial3"/>
    <dgm:cxn modelId="{93A8482E-155A-4FAB-B3DB-562FA477705B}" type="presParOf" srcId="{59DCE6DC-8286-4D4A-81FB-BFEFE9AD7EB7}" destId="{165EC1BC-F2B1-45E4-984A-3144996F2A68}" srcOrd="4" destOrd="0" presId="urn:microsoft.com/office/officeart/2005/8/layout/radial3"/>
    <dgm:cxn modelId="{7D557D84-A420-4B81-81E6-2100BB436694}" type="presParOf" srcId="{59DCE6DC-8286-4D4A-81FB-BFEFE9AD7EB7}" destId="{F8E7FB6B-1769-43F0-8E0B-2E9A9F728C58}" srcOrd="5" destOrd="0" presId="urn:microsoft.com/office/officeart/2005/8/layout/radial3"/>
    <dgm:cxn modelId="{95DDE563-F095-4FD6-9511-B2BB2128A10B}" type="presParOf" srcId="{59DCE6DC-8286-4D4A-81FB-BFEFE9AD7EB7}" destId="{EB5FC158-9147-44CB-B26D-F51746123335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1784D-3920-4F06-B237-EA516C0F4C6A}">
      <dsp:nvSpPr>
        <dsp:cNvPr id="0" name=""/>
        <dsp:cNvSpPr/>
      </dsp:nvSpPr>
      <dsp:spPr>
        <a:xfrm rot="10800000">
          <a:off x="1852118" y="532"/>
          <a:ext cx="6760641" cy="597001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2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err="1" smtClean="0">
              <a:solidFill>
                <a:schemeClr val="bg2">
                  <a:lumMod val="25000"/>
                </a:schemeClr>
              </a:solidFill>
            </a:rPr>
            <a:t>Generally</a:t>
          </a:r>
          <a:r>
            <a:rPr lang="pl-PL" sz="2000" b="1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pl-PL" sz="2000" b="1" kern="1200" dirty="0" err="1" smtClean="0">
              <a:solidFill>
                <a:schemeClr val="bg2">
                  <a:lumMod val="25000"/>
                </a:schemeClr>
              </a:solidFill>
            </a:rPr>
            <a:t>Recognized</a:t>
          </a:r>
          <a:r>
            <a:rPr lang="pl-PL" sz="2000" b="1" kern="1200" dirty="0" smtClean="0">
              <a:solidFill>
                <a:schemeClr val="bg2">
                  <a:lumMod val="25000"/>
                </a:schemeClr>
              </a:solidFill>
            </a:rPr>
            <a:t> As </a:t>
          </a:r>
          <a:r>
            <a:rPr lang="pl-PL" sz="2000" b="1" kern="1200" dirty="0" err="1" smtClean="0">
              <a:solidFill>
                <a:schemeClr val="bg2">
                  <a:lumMod val="25000"/>
                </a:schemeClr>
              </a:solidFill>
            </a:rPr>
            <a:t>Safe</a:t>
          </a:r>
          <a:r>
            <a:rPr lang="pl-PL" sz="2000" b="1" kern="1200" dirty="0" smtClean="0">
              <a:solidFill>
                <a:schemeClr val="bg2">
                  <a:lumMod val="25000"/>
                </a:schemeClr>
              </a:solidFill>
            </a:rPr>
            <a:t> (GRAS)/ </a:t>
          </a:r>
          <a:r>
            <a:rPr lang="pl-PL" sz="2000" b="1" kern="1200" dirty="0" err="1" smtClean="0">
              <a:solidFill>
                <a:schemeClr val="bg2">
                  <a:lumMod val="25000"/>
                </a:schemeClr>
              </a:solidFill>
            </a:rPr>
            <a:t>Qualified</a:t>
          </a:r>
          <a:r>
            <a:rPr lang="pl-PL" sz="2000" b="1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pl-PL" sz="2000" b="1" kern="1200" dirty="0" err="1" smtClean="0">
              <a:solidFill>
                <a:schemeClr val="bg2">
                  <a:lumMod val="25000"/>
                </a:schemeClr>
              </a:solidFill>
            </a:rPr>
            <a:t>Presumption</a:t>
          </a:r>
          <a:r>
            <a:rPr lang="pl-PL" sz="2000" b="1" kern="1200" dirty="0" smtClean="0">
              <a:solidFill>
                <a:schemeClr val="bg2">
                  <a:lumMod val="25000"/>
                </a:schemeClr>
              </a:solidFill>
            </a:rPr>
            <a:t> of </a:t>
          </a:r>
          <a:r>
            <a:rPr lang="pl-PL" sz="2000" b="1" kern="1200" dirty="0" err="1" smtClean="0">
              <a:solidFill>
                <a:schemeClr val="bg2">
                  <a:lumMod val="25000"/>
                </a:schemeClr>
              </a:solidFill>
            </a:rPr>
            <a:t>Safety</a:t>
          </a:r>
          <a:r>
            <a:rPr lang="pl-PL" sz="2000" b="1" kern="1200" dirty="0" smtClean="0">
              <a:solidFill>
                <a:schemeClr val="bg2">
                  <a:lumMod val="25000"/>
                </a:schemeClr>
              </a:solidFill>
            </a:rPr>
            <a:t> (QPS)</a:t>
          </a:r>
          <a:endParaRPr lang="pl-PL" sz="2000" b="1" kern="1200" dirty="0">
            <a:solidFill>
              <a:schemeClr val="bg2">
                <a:lumMod val="25000"/>
              </a:schemeClr>
            </a:solidFill>
          </a:endParaRPr>
        </a:p>
      </dsp:txBody>
      <dsp:txXfrm rot="10800000">
        <a:off x="2001368" y="532"/>
        <a:ext cx="6611391" cy="597001"/>
      </dsp:txXfrm>
    </dsp:sp>
    <dsp:sp modelId="{CA54C039-99EE-43A7-8057-1546B01650DE}">
      <dsp:nvSpPr>
        <dsp:cNvPr id="0" name=""/>
        <dsp:cNvSpPr/>
      </dsp:nvSpPr>
      <dsp:spPr>
        <a:xfrm>
          <a:off x="1553617" y="532"/>
          <a:ext cx="597001" cy="59700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599A9-B441-4175-8382-7DC2328324F8}">
      <dsp:nvSpPr>
        <dsp:cNvPr id="0" name=""/>
        <dsp:cNvSpPr/>
      </dsp:nvSpPr>
      <dsp:spPr>
        <a:xfrm rot="10800000">
          <a:off x="1852118" y="775743"/>
          <a:ext cx="6760641" cy="597001"/>
        </a:xfrm>
        <a:prstGeom prst="homePlate">
          <a:avLst/>
        </a:prstGeom>
        <a:solidFill>
          <a:schemeClr val="accent1">
            <a:shade val="80000"/>
            <a:hueOff val="-1421"/>
            <a:satOff val="1270"/>
            <a:lumOff val="23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2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smtClean="0">
              <a:solidFill>
                <a:schemeClr val="bg2">
                  <a:lumMod val="25000"/>
                </a:schemeClr>
              </a:solidFill>
            </a:rPr>
            <a:t>Isolated from safe environment</a:t>
          </a:r>
          <a:endParaRPr lang="pl-PL" sz="2000" b="1" kern="1200" dirty="0">
            <a:solidFill>
              <a:schemeClr val="bg2">
                <a:lumMod val="25000"/>
              </a:schemeClr>
            </a:solidFill>
          </a:endParaRPr>
        </a:p>
      </dsp:txBody>
      <dsp:txXfrm rot="10800000">
        <a:off x="2001368" y="775743"/>
        <a:ext cx="6611391" cy="597001"/>
      </dsp:txXfrm>
    </dsp:sp>
    <dsp:sp modelId="{3DCA94C8-7D2A-4042-B0C5-A7EBD5704076}">
      <dsp:nvSpPr>
        <dsp:cNvPr id="0" name=""/>
        <dsp:cNvSpPr/>
      </dsp:nvSpPr>
      <dsp:spPr>
        <a:xfrm>
          <a:off x="1553617" y="775743"/>
          <a:ext cx="597001" cy="59700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A4117-9DD0-4AA8-989B-A57823B3867F}">
      <dsp:nvSpPr>
        <dsp:cNvPr id="0" name=""/>
        <dsp:cNvSpPr/>
      </dsp:nvSpPr>
      <dsp:spPr>
        <a:xfrm rot="10800000">
          <a:off x="1852118" y="1550954"/>
          <a:ext cx="6760641" cy="597001"/>
        </a:xfrm>
        <a:prstGeom prst="homePlate">
          <a:avLst/>
        </a:prstGeom>
        <a:solidFill>
          <a:schemeClr val="accent1">
            <a:shade val="80000"/>
            <a:hueOff val="-2842"/>
            <a:satOff val="2539"/>
            <a:lumOff val="47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2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smtClean="0">
              <a:solidFill>
                <a:schemeClr val="bg2">
                  <a:lumMod val="25000"/>
                </a:schemeClr>
              </a:solidFill>
            </a:rPr>
            <a:t>Genetically stable</a:t>
          </a:r>
          <a:endParaRPr lang="pl-PL" sz="2000" b="1" kern="1200" dirty="0">
            <a:solidFill>
              <a:schemeClr val="bg2">
                <a:lumMod val="25000"/>
              </a:schemeClr>
            </a:solidFill>
          </a:endParaRPr>
        </a:p>
      </dsp:txBody>
      <dsp:txXfrm rot="10800000">
        <a:off x="2001368" y="1550954"/>
        <a:ext cx="6611391" cy="597001"/>
      </dsp:txXfrm>
    </dsp:sp>
    <dsp:sp modelId="{B63E3E18-6524-422E-9DAA-4BB587DEBB50}">
      <dsp:nvSpPr>
        <dsp:cNvPr id="0" name=""/>
        <dsp:cNvSpPr/>
      </dsp:nvSpPr>
      <dsp:spPr>
        <a:xfrm>
          <a:off x="1553617" y="1550954"/>
          <a:ext cx="597001" cy="59700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5FA97-5444-4594-849F-2B48D3D75586}">
      <dsp:nvSpPr>
        <dsp:cNvPr id="0" name=""/>
        <dsp:cNvSpPr/>
      </dsp:nvSpPr>
      <dsp:spPr>
        <a:xfrm rot="10800000">
          <a:off x="1852118" y="2326165"/>
          <a:ext cx="6760641" cy="597001"/>
        </a:xfrm>
        <a:prstGeom prst="homePlate">
          <a:avLst/>
        </a:prstGeom>
        <a:solidFill>
          <a:schemeClr val="accent1">
            <a:shade val="80000"/>
            <a:hueOff val="-4263"/>
            <a:satOff val="3809"/>
            <a:lumOff val="70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2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smtClean="0">
              <a:solidFill>
                <a:schemeClr val="bg2">
                  <a:lumMod val="25000"/>
                </a:schemeClr>
              </a:solidFill>
            </a:rPr>
            <a:t>Nonpathogenic</a:t>
          </a:r>
          <a:endParaRPr lang="pl-PL" sz="2000" b="1" kern="1200" dirty="0">
            <a:solidFill>
              <a:schemeClr val="bg2">
                <a:lumMod val="25000"/>
              </a:schemeClr>
            </a:solidFill>
          </a:endParaRPr>
        </a:p>
      </dsp:txBody>
      <dsp:txXfrm rot="10800000">
        <a:off x="2001368" y="2326165"/>
        <a:ext cx="6611391" cy="597001"/>
      </dsp:txXfrm>
    </dsp:sp>
    <dsp:sp modelId="{11FBCAD3-A348-4049-B34D-013D7BF2EBCF}">
      <dsp:nvSpPr>
        <dsp:cNvPr id="0" name=""/>
        <dsp:cNvSpPr/>
      </dsp:nvSpPr>
      <dsp:spPr>
        <a:xfrm>
          <a:off x="1553617" y="2326165"/>
          <a:ext cx="597001" cy="59700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60EE7-D08C-4F1E-B0E7-94B4AFB06071}">
      <dsp:nvSpPr>
        <dsp:cNvPr id="0" name=""/>
        <dsp:cNvSpPr/>
      </dsp:nvSpPr>
      <dsp:spPr>
        <a:xfrm rot="10800000">
          <a:off x="1852118" y="3101376"/>
          <a:ext cx="6760641" cy="597001"/>
        </a:xfrm>
        <a:prstGeom prst="homePlate">
          <a:avLst/>
        </a:prstGeom>
        <a:solidFill>
          <a:schemeClr val="accent1">
            <a:shade val="80000"/>
            <a:hueOff val="-5684"/>
            <a:satOff val="5079"/>
            <a:lumOff val="94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2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smtClean="0">
              <a:solidFill>
                <a:schemeClr val="bg2">
                  <a:lumMod val="25000"/>
                </a:schemeClr>
              </a:solidFill>
            </a:rPr>
            <a:t>Resistant o bile acids and low pH</a:t>
          </a:r>
          <a:endParaRPr lang="pl-PL" sz="2000" b="1" kern="1200" dirty="0">
            <a:solidFill>
              <a:schemeClr val="bg2">
                <a:lumMod val="25000"/>
              </a:schemeClr>
            </a:solidFill>
          </a:endParaRPr>
        </a:p>
      </dsp:txBody>
      <dsp:txXfrm rot="10800000">
        <a:off x="2001368" y="3101376"/>
        <a:ext cx="6611391" cy="597001"/>
      </dsp:txXfrm>
    </dsp:sp>
    <dsp:sp modelId="{A7EB64EA-8089-4B9F-BA81-1A1E2167B3C0}">
      <dsp:nvSpPr>
        <dsp:cNvPr id="0" name=""/>
        <dsp:cNvSpPr/>
      </dsp:nvSpPr>
      <dsp:spPr>
        <a:xfrm>
          <a:off x="1553617" y="3101376"/>
          <a:ext cx="597001" cy="59700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C6E52-9313-4950-81E6-59148D8A072D}">
      <dsp:nvSpPr>
        <dsp:cNvPr id="0" name=""/>
        <dsp:cNvSpPr/>
      </dsp:nvSpPr>
      <dsp:spPr>
        <a:xfrm rot="10800000">
          <a:off x="1852118" y="3876587"/>
          <a:ext cx="6760641" cy="597001"/>
        </a:xfrm>
        <a:prstGeom prst="homePlate">
          <a:avLst/>
        </a:prstGeom>
        <a:solidFill>
          <a:schemeClr val="accent1">
            <a:shade val="80000"/>
            <a:hueOff val="-7104"/>
            <a:satOff val="6348"/>
            <a:lumOff val="118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2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smtClean="0">
              <a:solidFill>
                <a:schemeClr val="bg2">
                  <a:lumMod val="25000"/>
                </a:schemeClr>
              </a:solidFill>
            </a:rPr>
            <a:t>Adhesive to epithelial cells</a:t>
          </a:r>
          <a:endParaRPr lang="pl-PL" sz="2000" b="1" kern="1200" dirty="0">
            <a:solidFill>
              <a:schemeClr val="bg2">
                <a:lumMod val="25000"/>
              </a:schemeClr>
            </a:solidFill>
          </a:endParaRPr>
        </a:p>
      </dsp:txBody>
      <dsp:txXfrm rot="10800000">
        <a:off x="2001368" y="3876587"/>
        <a:ext cx="6611391" cy="597001"/>
      </dsp:txXfrm>
    </dsp:sp>
    <dsp:sp modelId="{7FB55203-6B91-4BA0-B5BE-3D1A7906B9BA}">
      <dsp:nvSpPr>
        <dsp:cNvPr id="0" name=""/>
        <dsp:cNvSpPr/>
      </dsp:nvSpPr>
      <dsp:spPr>
        <a:xfrm>
          <a:off x="1553617" y="3876587"/>
          <a:ext cx="597001" cy="597001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A09D3-0A16-4D1C-99DB-C15145AFF43D}">
      <dsp:nvSpPr>
        <dsp:cNvPr id="0" name=""/>
        <dsp:cNvSpPr/>
      </dsp:nvSpPr>
      <dsp:spPr>
        <a:xfrm rot="10800000">
          <a:off x="1852118" y="4651799"/>
          <a:ext cx="6760641" cy="597001"/>
        </a:xfrm>
        <a:prstGeom prst="homePlate">
          <a:avLst/>
        </a:prstGeom>
        <a:solidFill>
          <a:schemeClr val="accent1">
            <a:shade val="80000"/>
            <a:hueOff val="-8525"/>
            <a:satOff val="7618"/>
            <a:lumOff val="141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2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smtClean="0">
              <a:solidFill>
                <a:schemeClr val="bg2">
                  <a:lumMod val="25000"/>
                </a:schemeClr>
              </a:solidFill>
            </a:rPr>
            <a:t>Pathogens antagonists</a:t>
          </a:r>
          <a:endParaRPr lang="pl-PL" sz="2000" b="1" kern="1200" dirty="0">
            <a:solidFill>
              <a:schemeClr val="bg2">
                <a:lumMod val="25000"/>
              </a:schemeClr>
            </a:solidFill>
          </a:endParaRPr>
        </a:p>
      </dsp:txBody>
      <dsp:txXfrm rot="10800000">
        <a:off x="2001368" y="4651799"/>
        <a:ext cx="6611391" cy="597001"/>
      </dsp:txXfrm>
    </dsp:sp>
    <dsp:sp modelId="{5A4A20F3-23F8-4F7B-8836-B7E23400A3FB}">
      <dsp:nvSpPr>
        <dsp:cNvPr id="0" name=""/>
        <dsp:cNvSpPr/>
      </dsp:nvSpPr>
      <dsp:spPr>
        <a:xfrm>
          <a:off x="1553617" y="4651799"/>
          <a:ext cx="597001" cy="597001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BDCB5-AB1F-42FB-A85E-658D60CDC4E0}">
      <dsp:nvSpPr>
        <dsp:cNvPr id="0" name=""/>
        <dsp:cNvSpPr/>
      </dsp:nvSpPr>
      <dsp:spPr>
        <a:xfrm>
          <a:off x="1907" y="795360"/>
          <a:ext cx="2410412" cy="929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Antimicrobial effect</a:t>
          </a:r>
          <a:endParaRPr lang="pl-PL" sz="20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138" y="822591"/>
        <a:ext cx="2355950" cy="875268"/>
      </dsp:txXfrm>
    </dsp:sp>
    <dsp:sp modelId="{6856116C-F0EE-4950-B5F6-459EF5E3B884}">
      <dsp:nvSpPr>
        <dsp:cNvPr id="0" name=""/>
        <dsp:cNvSpPr/>
      </dsp:nvSpPr>
      <dsp:spPr>
        <a:xfrm>
          <a:off x="242948" y="1725091"/>
          <a:ext cx="241041" cy="61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920"/>
              </a:lnTo>
              <a:lnTo>
                <a:pt x="241041" y="6189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1C262-72CB-4FC5-BC58-608DF4BE4812}">
      <dsp:nvSpPr>
        <dsp:cNvPr id="0" name=""/>
        <dsp:cNvSpPr/>
      </dsp:nvSpPr>
      <dsp:spPr>
        <a:xfrm>
          <a:off x="483989" y="1996859"/>
          <a:ext cx="2277985" cy="694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>
              <a:solidFill>
                <a:schemeClr val="bg2">
                  <a:lumMod val="25000"/>
                </a:schemeClr>
              </a:solidFill>
            </a:rPr>
            <a:t>Synthesizing antmicrobial products</a:t>
          </a:r>
          <a:endParaRPr lang="pl-PL" sz="1800" kern="1200" dirty="0" smtClean="0">
            <a:solidFill>
              <a:schemeClr val="bg2">
                <a:lumMod val="25000"/>
              </a:schemeClr>
            </a:solidFill>
          </a:endParaRPr>
        </a:p>
      </dsp:txBody>
      <dsp:txXfrm>
        <a:off x="504324" y="2017194"/>
        <a:ext cx="2237315" cy="653633"/>
      </dsp:txXfrm>
    </dsp:sp>
    <dsp:sp modelId="{8AA49E08-B22D-4420-BC73-DDBD9EA3240D}">
      <dsp:nvSpPr>
        <dsp:cNvPr id="0" name=""/>
        <dsp:cNvSpPr/>
      </dsp:nvSpPr>
      <dsp:spPr>
        <a:xfrm>
          <a:off x="242948" y="1725091"/>
          <a:ext cx="241041" cy="1584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991"/>
              </a:lnTo>
              <a:lnTo>
                <a:pt x="241041" y="158499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3BDB1-17E5-4CA7-8585-3ADBD3B75370}">
      <dsp:nvSpPr>
        <dsp:cNvPr id="0" name=""/>
        <dsp:cNvSpPr/>
      </dsp:nvSpPr>
      <dsp:spPr>
        <a:xfrm>
          <a:off x="483989" y="2962931"/>
          <a:ext cx="2277985" cy="694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>
              <a:solidFill>
                <a:schemeClr val="bg2">
                  <a:lumMod val="25000"/>
                </a:schemeClr>
              </a:solidFill>
            </a:rPr>
            <a:t>Competitive exclusion</a:t>
          </a:r>
          <a:endParaRPr lang="pl-PL" sz="1800" kern="1200" dirty="0" smtClean="0">
            <a:solidFill>
              <a:schemeClr val="bg2">
                <a:lumMod val="25000"/>
              </a:schemeClr>
            </a:solidFill>
          </a:endParaRPr>
        </a:p>
      </dsp:txBody>
      <dsp:txXfrm>
        <a:off x="504324" y="2983266"/>
        <a:ext cx="2237315" cy="653633"/>
      </dsp:txXfrm>
    </dsp:sp>
    <dsp:sp modelId="{E17E9B7F-416F-463F-9760-7FD804067F73}">
      <dsp:nvSpPr>
        <dsp:cNvPr id="0" name=""/>
        <dsp:cNvSpPr/>
      </dsp:nvSpPr>
      <dsp:spPr>
        <a:xfrm>
          <a:off x="2955856" y="795360"/>
          <a:ext cx="2410412" cy="929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Enhacement of mucosla barrier integrity</a:t>
          </a:r>
          <a:endParaRPr lang="pl-PL" sz="20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83087" y="822591"/>
        <a:ext cx="2355950" cy="875268"/>
      </dsp:txXfrm>
    </dsp:sp>
    <dsp:sp modelId="{DA36FFBD-5681-4786-AF46-B9D0324FC2C6}">
      <dsp:nvSpPr>
        <dsp:cNvPr id="0" name=""/>
        <dsp:cNvSpPr/>
      </dsp:nvSpPr>
      <dsp:spPr>
        <a:xfrm>
          <a:off x="3196897" y="1725091"/>
          <a:ext cx="241041" cy="61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920"/>
              </a:lnTo>
              <a:lnTo>
                <a:pt x="241041" y="6189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10DAA-1320-45F2-A2E7-ECED0DB4496F}">
      <dsp:nvSpPr>
        <dsp:cNvPr id="0" name=""/>
        <dsp:cNvSpPr/>
      </dsp:nvSpPr>
      <dsp:spPr>
        <a:xfrm>
          <a:off x="3437939" y="1996859"/>
          <a:ext cx="2277985" cy="694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>
              <a:solidFill>
                <a:schemeClr val="bg2">
                  <a:lumMod val="25000"/>
                </a:schemeClr>
              </a:solidFill>
            </a:rPr>
            <a:t>Mucin production regulation</a:t>
          </a:r>
          <a:endParaRPr lang="pl-PL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458274" y="2017194"/>
        <a:ext cx="2237315" cy="653633"/>
      </dsp:txXfrm>
    </dsp:sp>
    <dsp:sp modelId="{2927D42E-7F7F-42F2-94BD-877148AA1DE2}">
      <dsp:nvSpPr>
        <dsp:cNvPr id="0" name=""/>
        <dsp:cNvSpPr/>
      </dsp:nvSpPr>
      <dsp:spPr>
        <a:xfrm>
          <a:off x="3196897" y="1725091"/>
          <a:ext cx="241041" cy="1584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991"/>
              </a:lnTo>
              <a:lnTo>
                <a:pt x="241041" y="158499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17F4B-CA8F-418C-B244-1AB5FEC46E49}">
      <dsp:nvSpPr>
        <dsp:cNvPr id="0" name=""/>
        <dsp:cNvSpPr/>
      </dsp:nvSpPr>
      <dsp:spPr>
        <a:xfrm>
          <a:off x="3437939" y="2962931"/>
          <a:ext cx="2277985" cy="694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>
              <a:solidFill>
                <a:schemeClr val="bg2">
                  <a:lumMod val="25000"/>
                </a:schemeClr>
              </a:solidFill>
            </a:rPr>
            <a:t>Proper tight junction proteins expresion</a:t>
          </a:r>
          <a:endParaRPr lang="pl-PL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458274" y="2983266"/>
        <a:ext cx="2237315" cy="653633"/>
      </dsp:txXfrm>
    </dsp:sp>
    <dsp:sp modelId="{6FD5CBAF-C55A-4C76-A86C-B0E5599A675B}">
      <dsp:nvSpPr>
        <dsp:cNvPr id="0" name=""/>
        <dsp:cNvSpPr/>
      </dsp:nvSpPr>
      <dsp:spPr>
        <a:xfrm>
          <a:off x="5909805" y="795360"/>
          <a:ext cx="2410412" cy="929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Immune modulation</a:t>
          </a:r>
          <a:endParaRPr lang="pl-PL" sz="20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7036" y="822591"/>
        <a:ext cx="2355950" cy="875268"/>
      </dsp:txXfrm>
    </dsp:sp>
    <dsp:sp modelId="{1B58B147-CD2A-40A7-9D31-068B7B91EBD3}">
      <dsp:nvSpPr>
        <dsp:cNvPr id="0" name=""/>
        <dsp:cNvSpPr/>
      </dsp:nvSpPr>
      <dsp:spPr>
        <a:xfrm>
          <a:off x="6150847" y="1725091"/>
          <a:ext cx="241041" cy="61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920"/>
              </a:lnTo>
              <a:lnTo>
                <a:pt x="241041" y="6189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23441-4AC5-4B51-B2B2-D87C7CEB3C31}">
      <dsp:nvSpPr>
        <dsp:cNvPr id="0" name=""/>
        <dsp:cNvSpPr/>
      </dsp:nvSpPr>
      <dsp:spPr>
        <a:xfrm>
          <a:off x="6391888" y="1996859"/>
          <a:ext cx="2277985" cy="694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>
              <a:solidFill>
                <a:schemeClr val="bg2">
                  <a:lumMod val="25000"/>
                </a:schemeClr>
              </a:solidFill>
            </a:rPr>
            <a:t>Activation of lymphocytes</a:t>
          </a:r>
          <a:endParaRPr lang="pl-PL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412223" y="2017194"/>
        <a:ext cx="2237315" cy="653633"/>
      </dsp:txXfrm>
    </dsp:sp>
    <dsp:sp modelId="{D67EF816-D339-4463-973F-622F7912C312}">
      <dsp:nvSpPr>
        <dsp:cNvPr id="0" name=""/>
        <dsp:cNvSpPr/>
      </dsp:nvSpPr>
      <dsp:spPr>
        <a:xfrm>
          <a:off x="6150847" y="1725091"/>
          <a:ext cx="241041" cy="1584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991"/>
              </a:lnTo>
              <a:lnTo>
                <a:pt x="241041" y="158499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BCE5F-E8DE-4F3E-8297-FFB69A2059E8}">
      <dsp:nvSpPr>
        <dsp:cNvPr id="0" name=""/>
        <dsp:cNvSpPr/>
      </dsp:nvSpPr>
      <dsp:spPr>
        <a:xfrm>
          <a:off x="6391888" y="2962931"/>
          <a:ext cx="2277985" cy="694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>
              <a:solidFill>
                <a:schemeClr val="bg2">
                  <a:lumMod val="25000"/>
                </a:schemeClr>
              </a:solidFill>
            </a:rPr>
            <a:t>Production of antibodies</a:t>
          </a:r>
          <a:endParaRPr lang="pl-PL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412223" y="2983266"/>
        <a:ext cx="2237315" cy="653633"/>
      </dsp:txXfrm>
    </dsp:sp>
    <dsp:sp modelId="{2FA660CA-432C-456A-9554-3BA40243FC0C}">
      <dsp:nvSpPr>
        <dsp:cNvPr id="0" name=""/>
        <dsp:cNvSpPr/>
      </dsp:nvSpPr>
      <dsp:spPr>
        <a:xfrm>
          <a:off x="6150847" y="1725091"/>
          <a:ext cx="241041" cy="2551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063"/>
              </a:lnTo>
              <a:lnTo>
                <a:pt x="241041" y="25510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53D67-A365-4486-B34D-4592AE8D6D6D}">
      <dsp:nvSpPr>
        <dsp:cNvPr id="0" name=""/>
        <dsp:cNvSpPr/>
      </dsp:nvSpPr>
      <dsp:spPr>
        <a:xfrm>
          <a:off x="6391888" y="3929003"/>
          <a:ext cx="2277985" cy="694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>
              <a:solidFill>
                <a:schemeClr val="bg2">
                  <a:lumMod val="25000"/>
                </a:schemeClr>
              </a:solidFill>
            </a:rPr>
            <a:t>Stimulation of cells involved in innate and adaptive immunity</a:t>
          </a:r>
          <a:endParaRPr lang="pl-PL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412223" y="3949338"/>
        <a:ext cx="2237315" cy="653633"/>
      </dsp:txXfrm>
    </dsp:sp>
    <dsp:sp modelId="{6F8D0B83-94D9-4E43-88CF-EB8C43872C74}">
      <dsp:nvSpPr>
        <dsp:cNvPr id="0" name=""/>
        <dsp:cNvSpPr/>
      </dsp:nvSpPr>
      <dsp:spPr>
        <a:xfrm>
          <a:off x="8863755" y="795360"/>
          <a:ext cx="2410412" cy="929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Detoxification properties</a:t>
          </a:r>
          <a:endParaRPr lang="pl-PL" sz="20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90986" y="822591"/>
        <a:ext cx="2355950" cy="875268"/>
      </dsp:txXfrm>
    </dsp:sp>
    <dsp:sp modelId="{7C0F9FCC-B2B5-4244-B452-BF5EDA2FEB55}">
      <dsp:nvSpPr>
        <dsp:cNvPr id="0" name=""/>
        <dsp:cNvSpPr/>
      </dsp:nvSpPr>
      <dsp:spPr>
        <a:xfrm>
          <a:off x="9104796" y="1725091"/>
          <a:ext cx="241041" cy="61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920"/>
              </a:lnTo>
              <a:lnTo>
                <a:pt x="241041" y="6189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B1FBA-1839-475B-94B8-979FDBF0EC31}">
      <dsp:nvSpPr>
        <dsp:cNvPr id="0" name=""/>
        <dsp:cNvSpPr/>
      </dsp:nvSpPr>
      <dsp:spPr>
        <a:xfrm>
          <a:off x="9345837" y="1996859"/>
          <a:ext cx="2277985" cy="694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smtClean="0">
              <a:solidFill>
                <a:schemeClr val="bg2">
                  <a:lumMod val="25000"/>
                </a:schemeClr>
              </a:solidFill>
              <a:effectLst/>
            </a:rPr>
            <a:t>Absorption</a:t>
          </a:r>
          <a:endParaRPr lang="pl-PL" sz="1800" b="0" kern="1200" dirty="0">
            <a:solidFill>
              <a:schemeClr val="bg2">
                <a:lumMod val="25000"/>
              </a:schemeClr>
            </a:solidFill>
            <a:effectLst/>
          </a:endParaRPr>
        </a:p>
      </dsp:txBody>
      <dsp:txXfrm>
        <a:off x="9366172" y="2017194"/>
        <a:ext cx="2237315" cy="653633"/>
      </dsp:txXfrm>
    </dsp:sp>
    <dsp:sp modelId="{C88047B0-4F72-4741-9FCA-E311FA99F435}">
      <dsp:nvSpPr>
        <dsp:cNvPr id="0" name=""/>
        <dsp:cNvSpPr/>
      </dsp:nvSpPr>
      <dsp:spPr>
        <a:xfrm>
          <a:off x="9104796" y="1725091"/>
          <a:ext cx="241041" cy="1584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991"/>
              </a:lnTo>
              <a:lnTo>
                <a:pt x="241041" y="158499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9D4E8-B13F-4923-BB5B-04074B420109}">
      <dsp:nvSpPr>
        <dsp:cNvPr id="0" name=""/>
        <dsp:cNvSpPr/>
      </dsp:nvSpPr>
      <dsp:spPr>
        <a:xfrm>
          <a:off x="9345837" y="2962931"/>
          <a:ext cx="2277985" cy="694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smtClean="0">
              <a:solidFill>
                <a:schemeClr val="bg2">
                  <a:lumMod val="25000"/>
                </a:schemeClr>
              </a:solidFill>
              <a:effectLst/>
            </a:rPr>
            <a:t>Metabolism</a:t>
          </a:r>
          <a:endParaRPr lang="pl-PL" sz="1800" b="0" kern="1200" dirty="0">
            <a:solidFill>
              <a:schemeClr val="bg2">
                <a:lumMod val="25000"/>
              </a:schemeClr>
            </a:solidFill>
            <a:effectLst/>
          </a:endParaRPr>
        </a:p>
      </dsp:txBody>
      <dsp:txXfrm>
        <a:off x="9366172" y="2983266"/>
        <a:ext cx="2237315" cy="653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062FC-208C-4499-901F-C4B2A2607BBF}">
      <dsp:nvSpPr>
        <dsp:cNvPr id="0" name=""/>
        <dsp:cNvSpPr/>
      </dsp:nvSpPr>
      <dsp:spPr>
        <a:xfrm>
          <a:off x="219053" y="164"/>
          <a:ext cx="1954081" cy="110815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>
              <a:solidFill>
                <a:schemeClr val="bg2">
                  <a:lumMod val="25000"/>
                </a:schemeClr>
              </a:solidFill>
            </a:rPr>
            <a:t>Isolation from selected environment</a:t>
          </a:r>
          <a:endParaRPr lang="pl-PL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51510" y="32621"/>
        <a:ext cx="1889167" cy="1043243"/>
      </dsp:txXfrm>
    </dsp:sp>
    <dsp:sp modelId="{69E87FDE-9E02-409D-AE29-D73101F24954}">
      <dsp:nvSpPr>
        <dsp:cNvPr id="0" name=""/>
        <dsp:cNvSpPr/>
      </dsp:nvSpPr>
      <dsp:spPr>
        <a:xfrm>
          <a:off x="2326782" y="337740"/>
          <a:ext cx="370150" cy="433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>
            <a:solidFill>
              <a:schemeClr val="bg2">
                <a:lumMod val="25000"/>
              </a:schemeClr>
            </a:solidFill>
          </a:endParaRPr>
        </a:p>
      </dsp:txBody>
      <dsp:txXfrm>
        <a:off x="2326782" y="424341"/>
        <a:ext cx="259105" cy="259804"/>
      </dsp:txXfrm>
    </dsp:sp>
    <dsp:sp modelId="{8AE12623-8399-4110-8C7C-C834BFCB347F}">
      <dsp:nvSpPr>
        <dsp:cNvPr id="0" name=""/>
        <dsp:cNvSpPr/>
      </dsp:nvSpPr>
      <dsp:spPr>
        <a:xfrm>
          <a:off x="2871532" y="164"/>
          <a:ext cx="1954081" cy="110815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2378"/>
            <a:satOff val="2969"/>
            <a:lumOff val="62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>
              <a:solidFill>
                <a:schemeClr val="bg2">
                  <a:lumMod val="25000"/>
                </a:schemeClr>
              </a:solidFill>
            </a:rPr>
            <a:t>Bile and acids tolerance</a:t>
          </a:r>
          <a:endParaRPr lang="pl-PL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903989" y="32621"/>
        <a:ext cx="1889167" cy="1043243"/>
      </dsp:txXfrm>
    </dsp:sp>
    <dsp:sp modelId="{F187B904-C527-471E-BB92-CF3B39356C41}">
      <dsp:nvSpPr>
        <dsp:cNvPr id="0" name=""/>
        <dsp:cNvSpPr/>
      </dsp:nvSpPr>
      <dsp:spPr>
        <a:xfrm>
          <a:off x="4979261" y="337740"/>
          <a:ext cx="370150" cy="433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2920"/>
            <a:satOff val="670"/>
            <a:lumOff val="31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>
            <a:solidFill>
              <a:schemeClr val="bg2">
                <a:lumMod val="25000"/>
              </a:schemeClr>
            </a:solidFill>
          </a:endParaRPr>
        </a:p>
      </dsp:txBody>
      <dsp:txXfrm>
        <a:off x="4979261" y="424341"/>
        <a:ext cx="259105" cy="259804"/>
      </dsp:txXfrm>
    </dsp:sp>
    <dsp:sp modelId="{CFF3AB1F-BFCA-4BEF-83C0-7229ADA168DB}">
      <dsp:nvSpPr>
        <dsp:cNvPr id="0" name=""/>
        <dsp:cNvSpPr/>
      </dsp:nvSpPr>
      <dsp:spPr>
        <a:xfrm>
          <a:off x="5524011" y="164"/>
          <a:ext cx="1954081" cy="110815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4756"/>
            <a:satOff val="5938"/>
            <a:lumOff val="1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>
              <a:solidFill>
                <a:schemeClr val="bg2">
                  <a:lumMod val="25000"/>
                </a:schemeClr>
              </a:solidFill>
            </a:rPr>
            <a:t>Adherence to epithelial cells</a:t>
          </a:r>
          <a:endParaRPr lang="pl-PL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556468" y="32621"/>
        <a:ext cx="1889167" cy="1043243"/>
      </dsp:txXfrm>
    </dsp:sp>
    <dsp:sp modelId="{A965B57D-B977-4065-BB98-5B1DF75C09C0}">
      <dsp:nvSpPr>
        <dsp:cNvPr id="0" name=""/>
        <dsp:cNvSpPr/>
      </dsp:nvSpPr>
      <dsp:spPr>
        <a:xfrm>
          <a:off x="7631740" y="337740"/>
          <a:ext cx="370150" cy="433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839"/>
            <a:satOff val="1339"/>
            <a:lumOff val="63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>
            <a:solidFill>
              <a:schemeClr val="bg2">
                <a:lumMod val="25000"/>
              </a:schemeClr>
            </a:solidFill>
          </a:endParaRPr>
        </a:p>
      </dsp:txBody>
      <dsp:txXfrm>
        <a:off x="7631740" y="424341"/>
        <a:ext cx="259105" cy="259804"/>
      </dsp:txXfrm>
    </dsp:sp>
    <dsp:sp modelId="{2CED298D-C2EF-4F07-9CD6-C4392DD3939F}">
      <dsp:nvSpPr>
        <dsp:cNvPr id="0" name=""/>
        <dsp:cNvSpPr/>
      </dsp:nvSpPr>
      <dsp:spPr>
        <a:xfrm>
          <a:off x="8176491" y="164"/>
          <a:ext cx="1954081" cy="110815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7133"/>
            <a:satOff val="8907"/>
            <a:lumOff val="186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>
              <a:solidFill>
                <a:schemeClr val="bg2">
                  <a:lumMod val="25000"/>
                </a:schemeClr>
              </a:solidFill>
            </a:rPr>
            <a:t>Antagonistic activity</a:t>
          </a:r>
          <a:endParaRPr lang="pl-PL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8208948" y="32621"/>
        <a:ext cx="1889167" cy="1043243"/>
      </dsp:txXfrm>
    </dsp:sp>
    <dsp:sp modelId="{4DC9D8FD-BC96-4643-A022-B10FD74929B5}">
      <dsp:nvSpPr>
        <dsp:cNvPr id="0" name=""/>
        <dsp:cNvSpPr/>
      </dsp:nvSpPr>
      <dsp:spPr>
        <a:xfrm rot="5400000">
          <a:off x="8968456" y="1230542"/>
          <a:ext cx="370150" cy="433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8759"/>
            <a:satOff val="2009"/>
            <a:lumOff val="94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>
            <a:solidFill>
              <a:schemeClr val="bg2">
                <a:lumMod val="25000"/>
              </a:schemeClr>
            </a:solidFill>
          </a:endParaRPr>
        </a:p>
      </dsp:txBody>
      <dsp:txXfrm rot="-5400000">
        <a:off x="9023630" y="1261970"/>
        <a:ext cx="259804" cy="259105"/>
      </dsp:txXfrm>
    </dsp:sp>
    <dsp:sp modelId="{989BF445-517E-4EE1-8035-EC396D3CEBC7}">
      <dsp:nvSpPr>
        <dsp:cNvPr id="0" name=""/>
        <dsp:cNvSpPr/>
      </dsp:nvSpPr>
      <dsp:spPr>
        <a:xfrm>
          <a:off x="8176491" y="1806720"/>
          <a:ext cx="1954081" cy="110815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9511"/>
            <a:satOff val="11876"/>
            <a:lumOff val="2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>
              <a:solidFill>
                <a:schemeClr val="bg2">
                  <a:lumMod val="25000"/>
                </a:schemeClr>
              </a:solidFill>
            </a:rPr>
            <a:t>Genome description</a:t>
          </a:r>
          <a:endParaRPr lang="pl-PL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8208948" y="1839177"/>
        <a:ext cx="1889167" cy="1043243"/>
      </dsp:txXfrm>
    </dsp:sp>
    <dsp:sp modelId="{F3274289-43A6-46D0-8B4F-3513962FF778}">
      <dsp:nvSpPr>
        <dsp:cNvPr id="0" name=""/>
        <dsp:cNvSpPr/>
      </dsp:nvSpPr>
      <dsp:spPr>
        <a:xfrm rot="10800000">
          <a:off x="7652692" y="2144296"/>
          <a:ext cx="370150" cy="433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11679"/>
            <a:satOff val="2678"/>
            <a:lumOff val="126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>
            <a:solidFill>
              <a:schemeClr val="bg2">
                <a:lumMod val="25000"/>
              </a:schemeClr>
            </a:solidFill>
          </a:endParaRPr>
        </a:p>
      </dsp:txBody>
      <dsp:txXfrm rot="10800000">
        <a:off x="7763737" y="2230897"/>
        <a:ext cx="259105" cy="259804"/>
      </dsp:txXfrm>
    </dsp:sp>
    <dsp:sp modelId="{1EB537A9-2367-421B-A4A5-9C8E97FD87D4}">
      <dsp:nvSpPr>
        <dsp:cNvPr id="0" name=""/>
        <dsp:cNvSpPr/>
      </dsp:nvSpPr>
      <dsp:spPr>
        <a:xfrm>
          <a:off x="5524011" y="1806720"/>
          <a:ext cx="1954081" cy="110815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11889"/>
            <a:satOff val="14845"/>
            <a:lumOff val="311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>
              <a:solidFill>
                <a:schemeClr val="bg2">
                  <a:lumMod val="25000"/>
                </a:schemeClr>
              </a:solidFill>
            </a:rPr>
            <a:t>Toxicology</a:t>
          </a:r>
          <a:endParaRPr lang="pl-PL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556468" y="1839177"/>
        <a:ext cx="1889167" cy="1043243"/>
      </dsp:txXfrm>
    </dsp:sp>
    <dsp:sp modelId="{DCC221CA-1313-4A3B-AABE-661521C0FA82}">
      <dsp:nvSpPr>
        <dsp:cNvPr id="0" name=""/>
        <dsp:cNvSpPr/>
      </dsp:nvSpPr>
      <dsp:spPr>
        <a:xfrm rot="10800000">
          <a:off x="5000213" y="2144296"/>
          <a:ext cx="370150" cy="433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11679"/>
            <a:satOff val="2678"/>
            <a:lumOff val="126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>
            <a:solidFill>
              <a:schemeClr val="bg2">
                <a:lumMod val="25000"/>
              </a:schemeClr>
            </a:solidFill>
          </a:endParaRPr>
        </a:p>
      </dsp:txBody>
      <dsp:txXfrm rot="10800000">
        <a:off x="5111258" y="2230897"/>
        <a:ext cx="259105" cy="259804"/>
      </dsp:txXfrm>
    </dsp:sp>
    <dsp:sp modelId="{0911071D-83F1-4C65-8C0F-93CA9854F56A}">
      <dsp:nvSpPr>
        <dsp:cNvPr id="0" name=""/>
        <dsp:cNvSpPr/>
      </dsp:nvSpPr>
      <dsp:spPr>
        <a:xfrm>
          <a:off x="2871532" y="1806720"/>
          <a:ext cx="1954081" cy="110815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9511"/>
            <a:satOff val="11876"/>
            <a:lumOff val="2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>
              <a:solidFill>
                <a:schemeClr val="bg2">
                  <a:lumMod val="25000"/>
                </a:schemeClr>
              </a:solidFill>
            </a:rPr>
            <a:t>Designation of target population</a:t>
          </a:r>
          <a:endParaRPr lang="pl-PL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903989" y="1839177"/>
        <a:ext cx="1889167" cy="1043243"/>
      </dsp:txXfrm>
    </dsp:sp>
    <dsp:sp modelId="{EF79FEA5-A301-4B6D-82B5-281E198595E3}">
      <dsp:nvSpPr>
        <dsp:cNvPr id="0" name=""/>
        <dsp:cNvSpPr/>
      </dsp:nvSpPr>
      <dsp:spPr>
        <a:xfrm rot="10800000">
          <a:off x="2347734" y="2144296"/>
          <a:ext cx="370150" cy="433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8759"/>
            <a:satOff val="2009"/>
            <a:lumOff val="94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>
            <a:solidFill>
              <a:schemeClr val="bg2">
                <a:lumMod val="25000"/>
              </a:schemeClr>
            </a:solidFill>
          </a:endParaRPr>
        </a:p>
      </dsp:txBody>
      <dsp:txXfrm rot="10800000">
        <a:off x="2458779" y="2230897"/>
        <a:ext cx="259105" cy="259804"/>
      </dsp:txXfrm>
    </dsp:sp>
    <dsp:sp modelId="{9128E48F-3E96-42EC-A762-C224B4A4B26F}">
      <dsp:nvSpPr>
        <dsp:cNvPr id="0" name=""/>
        <dsp:cNvSpPr/>
      </dsp:nvSpPr>
      <dsp:spPr>
        <a:xfrm>
          <a:off x="219053" y="1806720"/>
          <a:ext cx="1954081" cy="110815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7133"/>
            <a:satOff val="8907"/>
            <a:lumOff val="186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>
              <a:solidFill>
                <a:schemeClr val="bg2">
                  <a:lumMod val="25000"/>
                </a:schemeClr>
              </a:solidFill>
            </a:rPr>
            <a:t>In vitro testing</a:t>
          </a:r>
          <a:endParaRPr lang="pl-PL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51510" y="1839177"/>
        <a:ext cx="1889167" cy="1043243"/>
      </dsp:txXfrm>
    </dsp:sp>
    <dsp:sp modelId="{EDD5D060-13AE-4109-86EE-27776A964947}">
      <dsp:nvSpPr>
        <dsp:cNvPr id="0" name=""/>
        <dsp:cNvSpPr/>
      </dsp:nvSpPr>
      <dsp:spPr>
        <a:xfrm rot="5400000">
          <a:off x="1011018" y="3037098"/>
          <a:ext cx="370150" cy="433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839"/>
            <a:satOff val="1339"/>
            <a:lumOff val="63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>
            <a:solidFill>
              <a:schemeClr val="bg2">
                <a:lumMod val="25000"/>
              </a:schemeClr>
            </a:solidFill>
          </a:endParaRPr>
        </a:p>
      </dsp:txBody>
      <dsp:txXfrm rot="-5400000">
        <a:off x="1066192" y="3068526"/>
        <a:ext cx="259804" cy="259105"/>
      </dsp:txXfrm>
    </dsp:sp>
    <dsp:sp modelId="{EDA8954E-3694-44F6-9B09-6C860FA4456F}">
      <dsp:nvSpPr>
        <dsp:cNvPr id="0" name=""/>
        <dsp:cNvSpPr/>
      </dsp:nvSpPr>
      <dsp:spPr>
        <a:xfrm>
          <a:off x="219053" y="3613276"/>
          <a:ext cx="1954081" cy="110815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4756"/>
            <a:satOff val="5938"/>
            <a:lumOff val="1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>
              <a:solidFill>
                <a:schemeClr val="bg2">
                  <a:lumMod val="25000"/>
                </a:schemeClr>
              </a:solidFill>
            </a:rPr>
            <a:t>In vivo testing</a:t>
          </a:r>
          <a:endParaRPr lang="pl-PL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51510" y="3645733"/>
        <a:ext cx="1889167" cy="1043243"/>
      </dsp:txXfrm>
    </dsp:sp>
    <dsp:sp modelId="{1858B342-715F-4CE5-A906-FC1798905929}">
      <dsp:nvSpPr>
        <dsp:cNvPr id="0" name=""/>
        <dsp:cNvSpPr/>
      </dsp:nvSpPr>
      <dsp:spPr>
        <a:xfrm>
          <a:off x="2265635" y="3950851"/>
          <a:ext cx="1172937" cy="433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2920"/>
            <a:satOff val="670"/>
            <a:lumOff val="31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265635" y="4037452"/>
        <a:ext cx="1043035" cy="259804"/>
      </dsp:txXfrm>
    </dsp:sp>
    <dsp:sp modelId="{6FA3A4E0-0283-4620-9008-445D7F3DF594}">
      <dsp:nvSpPr>
        <dsp:cNvPr id="0" name=""/>
        <dsp:cNvSpPr/>
      </dsp:nvSpPr>
      <dsp:spPr>
        <a:xfrm>
          <a:off x="2871532" y="3643556"/>
          <a:ext cx="1745994" cy="1047596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902215" y="3674239"/>
        <a:ext cx="1684628" cy="986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02DAA-D625-4FFE-94E6-6C24251C0DA9}">
      <dsp:nvSpPr>
        <dsp:cNvPr id="0" name=""/>
        <dsp:cNvSpPr/>
      </dsp:nvSpPr>
      <dsp:spPr>
        <a:xfrm>
          <a:off x="1397936" y="1357"/>
          <a:ext cx="7249649" cy="1034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Probiotic</a:t>
          </a:r>
          <a:r>
            <a:rPr lang="pl-PL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food products</a:t>
          </a:r>
          <a:endParaRPr lang="pl-PL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428221" y="31642"/>
        <a:ext cx="7189079" cy="973434"/>
      </dsp:txXfrm>
    </dsp:sp>
    <dsp:sp modelId="{5AC671D9-3AF9-4FED-8582-50ADAA3C5019}">
      <dsp:nvSpPr>
        <dsp:cNvPr id="0" name=""/>
        <dsp:cNvSpPr/>
      </dsp:nvSpPr>
      <dsp:spPr>
        <a:xfrm>
          <a:off x="1439832" y="1221482"/>
          <a:ext cx="1439995" cy="103400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0737B-A6EB-458A-BFE9-A611EB9DD92D}">
      <dsp:nvSpPr>
        <dsp:cNvPr id="0" name=""/>
        <dsp:cNvSpPr/>
      </dsp:nvSpPr>
      <dsp:spPr>
        <a:xfrm>
          <a:off x="3025661" y="1221482"/>
          <a:ext cx="5580027" cy="10340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Dairy products such as yoghurt and kefir, cottage cheese or ripened cheese fermented with probiotic strains. </a:t>
          </a:r>
          <a:r>
            <a:rPr lang="pl-PL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/>
          </a:r>
          <a:br>
            <a:rPr lang="pl-PL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</a:br>
          <a:r>
            <a:rPr lang="en-GB" altLang="pl-PL" sz="1800" b="1" u="sng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About 2-5</a:t>
          </a:r>
          <a:r>
            <a:rPr lang="en-GB" altLang="pl-PL" sz="1800" b="1" u="sng" kern="1200" dirty="0" smtClean="0">
              <a:solidFill>
                <a:schemeClr val="bg2">
                  <a:lumMod val="25000"/>
                </a:schemeClr>
              </a:solidFill>
              <a:latin typeface="+mn-lt"/>
              <a:cs typeface="Arial" panose="020B0604020202020204" pitchFamily="34" charset="0"/>
            </a:rPr>
            <a:t>x</a:t>
          </a:r>
          <a:r>
            <a:rPr lang="en-GB" altLang="pl-PL" sz="1800" b="1" u="sng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10</a:t>
          </a:r>
          <a:r>
            <a:rPr lang="en-GB" altLang="pl-PL" sz="1800" b="1" u="sng" kern="1200" baseline="30000" dirty="0" smtClean="0">
              <a:solidFill>
                <a:schemeClr val="bg2">
                  <a:lumMod val="25000"/>
                </a:schemeClr>
              </a:solidFill>
              <a:latin typeface="+mn-lt"/>
            </a:rPr>
            <a:t>10</a:t>
          </a:r>
          <a:r>
            <a:rPr lang="en-GB" altLang="pl-PL" sz="1800" b="1" u="sng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cells/100 gram portion.</a:t>
          </a:r>
          <a:endParaRPr lang="pl-PL" sz="1800" u="sng" kern="1200" dirty="0">
            <a:solidFill>
              <a:schemeClr val="bg2">
                <a:lumMod val="25000"/>
              </a:schemeClr>
            </a:solidFill>
            <a:latin typeface="+mn-lt"/>
          </a:endParaRPr>
        </a:p>
      </dsp:txBody>
      <dsp:txXfrm>
        <a:off x="3076146" y="1271967"/>
        <a:ext cx="5479057" cy="933034"/>
      </dsp:txXfrm>
    </dsp:sp>
    <dsp:sp modelId="{5DCA2A2B-A619-4AF0-B817-373D846F6918}">
      <dsp:nvSpPr>
        <dsp:cNvPr id="0" name=""/>
        <dsp:cNvSpPr/>
      </dsp:nvSpPr>
      <dsp:spPr>
        <a:xfrm>
          <a:off x="1439832" y="2379567"/>
          <a:ext cx="1439995" cy="103400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D03A4-0AC5-4D85-B158-E1590AAE0FD0}">
      <dsp:nvSpPr>
        <dsp:cNvPr id="0" name=""/>
        <dsp:cNvSpPr/>
      </dsp:nvSpPr>
      <dsp:spPr>
        <a:xfrm>
          <a:off x="3025661" y="2379567"/>
          <a:ext cx="5580027" cy="10340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Ice cream or frozen dessert. Probiotic bacteria concentration of </a:t>
          </a:r>
          <a:r>
            <a:rPr lang="en-GB" altLang="pl-PL" sz="1800" b="1" u="sng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about  10</a:t>
          </a:r>
          <a:r>
            <a:rPr lang="en-GB" altLang="pl-PL" sz="1800" b="1" u="sng" kern="1200" baseline="30000" dirty="0" smtClean="0">
              <a:solidFill>
                <a:schemeClr val="bg2">
                  <a:lumMod val="25000"/>
                </a:schemeClr>
              </a:solidFill>
              <a:latin typeface="+mn-lt"/>
            </a:rPr>
            <a:t>7</a:t>
          </a:r>
          <a:r>
            <a:rPr lang="en-GB" altLang="pl-PL" sz="1800" b="1" u="sng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cells/g</a:t>
          </a: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.</a:t>
          </a:r>
          <a:endParaRPr lang="pl-PL" sz="1800" kern="1200" dirty="0">
            <a:solidFill>
              <a:schemeClr val="bg2">
                <a:lumMod val="25000"/>
              </a:schemeClr>
            </a:solidFill>
            <a:latin typeface="+mn-lt"/>
          </a:endParaRPr>
        </a:p>
      </dsp:txBody>
      <dsp:txXfrm>
        <a:off x="3076146" y="2430052"/>
        <a:ext cx="5479057" cy="933034"/>
      </dsp:txXfrm>
    </dsp:sp>
    <dsp:sp modelId="{3CC92E5D-77A7-469F-B0F8-8459A2C79C26}">
      <dsp:nvSpPr>
        <dsp:cNvPr id="0" name=""/>
        <dsp:cNvSpPr/>
      </dsp:nvSpPr>
      <dsp:spPr>
        <a:xfrm>
          <a:off x="1439832" y="3537651"/>
          <a:ext cx="1439995" cy="103400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FE64E-9669-4F08-813E-9BA96634FA56}">
      <dsp:nvSpPr>
        <dsp:cNvPr id="0" name=""/>
        <dsp:cNvSpPr/>
      </dsp:nvSpPr>
      <dsp:spPr>
        <a:xfrm>
          <a:off x="3025661" y="3537651"/>
          <a:ext cx="5580027" cy="10340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Chocolates or cakes with lyophilised probiotic bacteria at concentration of </a:t>
          </a:r>
          <a:r>
            <a:rPr lang="en-GB" altLang="pl-PL" sz="1800" b="1" u="sng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about 10</a:t>
          </a:r>
          <a:r>
            <a:rPr lang="en-GB" altLang="pl-PL" sz="1800" b="1" u="sng" kern="1200" baseline="30000" dirty="0" smtClean="0">
              <a:solidFill>
                <a:schemeClr val="bg2">
                  <a:lumMod val="25000"/>
                </a:schemeClr>
              </a:solidFill>
              <a:latin typeface="+mn-lt"/>
            </a:rPr>
            <a:t>7 </a:t>
          </a:r>
          <a:r>
            <a:rPr lang="en-GB" altLang="pl-PL" sz="1800" b="1" u="sng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cells/g</a:t>
          </a: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.</a:t>
          </a:r>
          <a:endParaRPr lang="pl-PL" sz="1800" kern="1200" dirty="0">
            <a:solidFill>
              <a:schemeClr val="bg2">
                <a:lumMod val="25000"/>
              </a:schemeClr>
            </a:solidFill>
            <a:latin typeface="+mn-lt"/>
          </a:endParaRPr>
        </a:p>
      </dsp:txBody>
      <dsp:txXfrm>
        <a:off x="3076146" y="3588136"/>
        <a:ext cx="5479057" cy="933034"/>
      </dsp:txXfrm>
    </dsp:sp>
    <dsp:sp modelId="{12586DFC-A0F4-4A19-8293-B86B565C6387}">
      <dsp:nvSpPr>
        <dsp:cNvPr id="0" name=""/>
        <dsp:cNvSpPr/>
      </dsp:nvSpPr>
      <dsp:spPr>
        <a:xfrm>
          <a:off x="1439832" y="4695736"/>
          <a:ext cx="1439995" cy="103400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097D0-CBB6-47C1-9D46-62E5323A393C}">
      <dsp:nvSpPr>
        <dsp:cNvPr id="0" name=""/>
        <dsp:cNvSpPr/>
      </dsp:nvSpPr>
      <dsp:spPr>
        <a:xfrm>
          <a:off x="3025661" y="4695736"/>
          <a:ext cx="5580027" cy="10340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Soft drinks with probiotic bacteria</a:t>
          </a:r>
          <a:r>
            <a:rPr lang="en-GB" altLang="pl-PL" sz="1800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                       </a:t>
          </a: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(</a:t>
          </a:r>
          <a:r>
            <a:rPr lang="en-GB" altLang="pl-PL" sz="1800" b="1" kern="1200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CocoBiotic</a:t>
          </a: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– fermented with </a:t>
          </a:r>
          <a:r>
            <a:rPr lang="en-GB" altLang="pl-PL" sz="1800" b="1" i="1" kern="1200" dirty="0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Lactobacillus</a:t>
          </a: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 </a:t>
          </a:r>
          <a:r>
            <a:rPr lang="en-GB" altLang="pl-PL" sz="1800" b="1" i="1" kern="1200" dirty="0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acidophilus; Lactobacillus </a:t>
          </a:r>
          <a:r>
            <a:rPr lang="en-GB" altLang="pl-PL" sz="1800" b="1" i="1" kern="1200" dirty="0" err="1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delbreu</a:t>
          </a:r>
          <a:r>
            <a:rPr lang="en-GB" altLang="pl-PL" sz="1800" b="1" i="1" kern="1200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c</a:t>
          </a:r>
          <a:r>
            <a:rPr lang="en-GB" altLang="pl-PL" sz="1800" b="1" i="1" kern="1200" dirty="0" err="1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kii</a:t>
          </a:r>
          <a:r>
            <a:rPr lang="en-GB" altLang="pl-PL" sz="1800" b="1" i="1" kern="1200" dirty="0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; Saccharomyces cerevisiae </a:t>
          </a:r>
          <a:r>
            <a:rPr lang="en-GB" altLang="pl-PL" sz="1800" b="1" i="1" kern="1200" dirty="0" err="1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boulardii</a:t>
          </a: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): 4 billion </a:t>
          </a:r>
          <a:r>
            <a:rPr lang="en-GB" altLang="pl-PL" sz="1800" b="1" kern="1200" dirty="0" err="1" smtClean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rPr>
            <a:t>cfu</a:t>
          </a: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)</a:t>
          </a:r>
          <a:endParaRPr lang="pl-PL" sz="1800" kern="1200" dirty="0">
            <a:solidFill>
              <a:schemeClr val="bg2">
                <a:lumMod val="25000"/>
              </a:schemeClr>
            </a:solidFill>
            <a:latin typeface="+mn-lt"/>
          </a:endParaRPr>
        </a:p>
      </dsp:txBody>
      <dsp:txXfrm>
        <a:off x="3076146" y="4746221"/>
        <a:ext cx="5479057" cy="933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02DAA-D625-4FFE-94E6-6C24251C0DA9}">
      <dsp:nvSpPr>
        <dsp:cNvPr id="0" name=""/>
        <dsp:cNvSpPr/>
      </dsp:nvSpPr>
      <dsp:spPr>
        <a:xfrm>
          <a:off x="4354441" y="2602"/>
          <a:ext cx="9198539" cy="735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Probiotic</a:t>
          </a:r>
          <a:r>
            <a:rPr lang="pl-PL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products</a:t>
          </a:r>
          <a:endParaRPr lang="pl-PL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375997" y="24158"/>
        <a:ext cx="9155427" cy="692863"/>
      </dsp:txXfrm>
    </dsp:sp>
    <dsp:sp modelId="{5AC671D9-3AF9-4FED-8582-50ADAA3C5019}">
      <dsp:nvSpPr>
        <dsp:cNvPr id="0" name=""/>
        <dsp:cNvSpPr/>
      </dsp:nvSpPr>
      <dsp:spPr>
        <a:xfrm>
          <a:off x="4393027" y="871054"/>
          <a:ext cx="1080000" cy="73597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0737B-A6EB-458A-BFE9-A611EB9DD92D}">
      <dsp:nvSpPr>
        <dsp:cNvPr id="0" name=""/>
        <dsp:cNvSpPr/>
      </dsp:nvSpPr>
      <dsp:spPr>
        <a:xfrm>
          <a:off x="5594359" y="871054"/>
          <a:ext cx="7920035" cy="7359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In lyophilised form – usually </a:t>
          </a:r>
          <a:r>
            <a:rPr lang="en-GB" altLang="pl-PL" sz="1800" b="1" u="sng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10</a:t>
          </a:r>
          <a:r>
            <a:rPr lang="en-GB" altLang="pl-PL" sz="1800" b="1" u="sng" kern="1200" baseline="30000" dirty="0" smtClean="0">
              <a:solidFill>
                <a:schemeClr val="bg2">
                  <a:lumMod val="25000"/>
                </a:schemeClr>
              </a:solidFill>
              <a:latin typeface="+mn-lt"/>
            </a:rPr>
            <a:t>10</a:t>
          </a:r>
          <a:r>
            <a:rPr lang="en-GB" altLang="pl-PL" sz="1800" b="1" u="sng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cells/g</a:t>
          </a: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. Shelf life about 1 year. Sold as drugs or dietary supplements. Sometimes encapsulated.</a:t>
          </a:r>
          <a:endParaRPr lang="pl-PL" sz="1800" u="sng" kern="1200" dirty="0">
            <a:solidFill>
              <a:schemeClr val="bg2">
                <a:lumMod val="25000"/>
              </a:schemeClr>
            </a:solidFill>
            <a:latin typeface="+mn-lt"/>
          </a:endParaRPr>
        </a:p>
      </dsp:txBody>
      <dsp:txXfrm>
        <a:off x="5630293" y="906988"/>
        <a:ext cx="7848167" cy="664107"/>
      </dsp:txXfrm>
    </dsp:sp>
    <dsp:sp modelId="{5DCA2A2B-A619-4AF0-B817-373D846F6918}">
      <dsp:nvSpPr>
        <dsp:cNvPr id="0" name=""/>
        <dsp:cNvSpPr/>
      </dsp:nvSpPr>
      <dsp:spPr>
        <a:xfrm>
          <a:off x="4580495" y="1695347"/>
          <a:ext cx="705064" cy="73597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D03A4-0AC5-4D85-B158-E1590AAE0FD0}">
      <dsp:nvSpPr>
        <dsp:cNvPr id="0" name=""/>
        <dsp:cNvSpPr/>
      </dsp:nvSpPr>
      <dsp:spPr>
        <a:xfrm>
          <a:off x="5594359" y="1695347"/>
          <a:ext cx="7920035" cy="7359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Infant formula (powdered milk) with lyophilised probiotic bacteria at concentration of about </a:t>
          </a:r>
          <a:r>
            <a:rPr lang="en-GB" altLang="pl-PL" sz="1800" b="1" u="sng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10</a:t>
          </a:r>
          <a:r>
            <a:rPr lang="en-GB" altLang="pl-PL" sz="1800" b="1" u="sng" kern="1200" baseline="30000" dirty="0" smtClean="0">
              <a:solidFill>
                <a:schemeClr val="bg2">
                  <a:lumMod val="25000"/>
                </a:schemeClr>
              </a:solidFill>
              <a:latin typeface="+mn-lt"/>
            </a:rPr>
            <a:t>7</a:t>
          </a:r>
          <a:r>
            <a:rPr lang="en-GB" altLang="pl-PL" sz="1800" b="1" u="sng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cells/g</a:t>
          </a: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.</a:t>
          </a:r>
          <a:endParaRPr lang="pl-PL" sz="1800" kern="1200" dirty="0">
            <a:solidFill>
              <a:schemeClr val="bg2">
                <a:lumMod val="25000"/>
              </a:schemeClr>
            </a:solidFill>
            <a:latin typeface="+mn-lt"/>
          </a:endParaRPr>
        </a:p>
      </dsp:txBody>
      <dsp:txXfrm>
        <a:off x="5630293" y="1731281"/>
        <a:ext cx="7848167" cy="664107"/>
      </dsp:txXfrm>
    </dsp:sp>
    <dsp:sp modelId="{3CC92E5D-77A7-469F-B0F8-8459A2C79C26}">
      <dsp:nvSpPr>
        <dsp:cNvPr id="0" name=""/>
        <dsp:cNvSpPr/>
      </dsp:nvSpPr>
      <dsp:spPr>
        <a:xfrm>
          <a:off x="4393027" y="2519640"/>
          <a:ext cx="1080000" cy="73597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FE64E-9669-4F08-813E-9BA96634FA56}">
      <dsp:nvSpPr>
        <dsp:cNvPr id="0" name=""/>
        <dsp:cNvSpPr/>
      </dsp:nvSpPr>
      <dsp:spPr>
        <a:xfrm>
          <a:off x="5594359" y="2519640"/>
          <a:ext cx="7920035" cy="7359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Probiotic </a:t>
          </a:r>
          <a:r>
            <a:rPr lang="en-GB" altLang="pl-PL" sz="1800" b="1" kern="1200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BioGaia</a:t>
          </a: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chewing gum with </a:t>
          </a:r>
          <a:r>
            <a:rPr lang="en-GB" altLang="pl-PL" sz="1800" b="1" i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Lactobacillus</a:t>
          </a: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</a:t>
          </a:r>
          <a:r>
            <a:rPr lang="en-GB" altLang="pl-PL" sz="1800" b="1" i="1" kern="1200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reuteri</a:t>
          </a: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</a:t>
          </a:r>
          <a:r>
            <a:rPr lang="en-GB" altLang="pl-PL" sz="1800" b="1" kern="1200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Prodentis</a:t>
          </a: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. Balancing the oral flora and reducing the level of harmful bacteria associated with oral problems.</a:t>
          </a:r>
          <a:endParaRPr lang="pl-PL" sz="1800" kern="1200" dirty="0">
            <a:solidFill>
              <a:schemeClr val="bg2">
                <a:lumMod val="25000"/>
              </a:schemeClr>
            </a:solidFill>
            <a:latin typeface="+mn-lt"/>
          </a:endParaRPr>
        </a:p>
      </dsp:txBody>
      <dsp:txXfrm>
        <a:off x="5630293" y="2555574"/>
        <a:ext cx="7848167" cy="664107"/>
      </dsp:txXfrm>
    </dsp:sp>
    <dsp:sp modelId="{12586DFC-A0F4-4A19-8293-B86B565C6387}">
      <dsp:nvSpPr>
        <dsp:cNvPr id="0" name=""/>
        <dsp:cNvSpPr/>
      </dsp:nvSpPr>
      <dsp:spPr>
        <a:xfrm>
          <a:off x="4393027" y="3343933"/>
          <a:ext cx="1080000" cy="73597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097D0-CBB6-47C1-9D46-62E5323A393C}">
      <dsp:nvSpPr>
        <dsp:cNvPr id="0" name=""/>
        <dsp:cNvSpPr/>
      </dsp:nvSpPr>
      <dsp:spPr>
        <a:xfrm>
          <a:off x="5594359" y="3343933"/>
          <a:ext cx="7920035" cy="7359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A screw cap for use on PET bottles which releases probiotic bacteria into the beverage. </a:t>
          </a:r>
          <a:endParaRPr lang="pl-PL" sz="1800" kern="1200" dirty="0">
            <a:solidFill>
              <a:schemeClr val="bg2">
                <a:lumMod val="25000"/>
              </a:schemeClr>
            </a:solidFill>
            <a:latin typeface="+mn-lt"/>
          </a:endParaRPr>
        </a:p>
      </dsp:txBody>
      <dsp:txXfrm>
        <a:off x="5630293" y="3379867"/>
        <a:ext cx="7848167" cy="664107"/>
      </dsp:txXfrm>
    </dsp:sp>
    <dsp:sp modelId="{8E90DA5C-02E7-4F84-95A8-88B1ABA3DEC9}">
      <dsp:nvSpPr>
        <dsp:cNvPr id="0" name=""/>
        <dsp:cNvSpPr/>
      </dsp:nvSpPr>
      <dsp:spPr>
        <a:xfrm>
          <a:off x="4393027" y="4168226"/>
          <a:ext cx="1080000" cy="73597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F9B83-A448-4DB3-9271-9775642B0613}">
      <dsp:nvSpPr>
        <dsp:cNvPr id="0" name=""/>
        <dsp:cNvSpPr/>
      </dsp:nvSpPr>
      <dsp:spPr>
        <a:xfrm>
          <a:off x="5594359" y="4168226"/>
          <a:ext cx="7920035" cy="7359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pl-PL" sz="1800" b="1" kern="1200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LifeTop</a:t>
          </a: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Straw which releases probiotic bacteria into drink upon piercing with the straw. </a:t>
          </a:r>
          <a:endParaRPr lang="pl-PL" sz="1800" kern="1200" dirty="0">
            <a:solidFill>
              <a:schemeClr val="bg2">
                <a:lumMod val="25000"/>
              </a:schemeClr>
            </a:solidFill>
            <a:latin typeface="+mn-lt"/>
          </a:endParaRPr>
        </a:p>
      </dsp:txBody>
      <dsp:txXfrm>
        <a:off x="5630293" y="4204160"/>
        <a:ext cx="7848167" cy="664107"/>
      </dsp:txXfrm>
    </dsp:sp>
    <dsp:sp modelId="{6D43514B-1A47-450A-AA9A-984AD86EFF2E}">
      <dsp:nvSpPr>
        <dsp:cNvPr id="0" name=""/>
        <dsp:cNvSpPr/>
      </dsp:nvSpPr>
      <dsp:spPr>
        <a:xfrm>
          <a:off x="4540738" y="4992519"/>
          <a:ext cx="784579" cy="73597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740E3-A797-4678-A4F9-1012C686797F}">
      <dsp:nvSpPr>
        <dsp:cNvPr id="0" name=""/>
        <dsp:cNvSpPr/>
      </dsp:nvSpPr>
      <dsp:spPr>
        <a:xfrm>
          <a:off x="5594359" y="4992519"/>
          <a:ext cx="7920035" cy="7359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Probiotic sticks  contain a blend of </a:t>
          </a:r>
          <a:r>
            <a:rPr lang="en-GB" altLang="pl-PL" sz="1800" b="1" i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Lactobacillus acidophilus</a:t>
          </a: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Rossell-52 and </a:t>
          </a:r>
          <a:r>
            <a:rPr lang="en-GB" altLang="pl-PL" sz="1800" b="1" i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Bifidobacterium </a:t>
          </a:r>
          <a:r>
            <a:rPr lang="en-GB" altLang="pl-PL" sz="1800" b="1" i="1" kern="1200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longum</a:t>
          </a: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Rossell-175 in a micro-encapsulated</a:t>
          </a:r>
          <a:r>
            <a:rPr lang="pl-PL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</a:t>
          </a:r>
          <a:r>
            <a:rPr lang="pl-PL" altLang="pl-PL" sz="1800" b="1" kern="1200" dirty="0" err="1" smtClean="0">
              <a:solidFill>
                <a:schemeClr val="bg2">
                  <a:lumMod val="25000"/>
                </a:schemeClr>
              </a:solidFill>
              <a:latin typeface="+mn-lt"/>
            </a:rPr>
            <a:t>fruit</a:t>
          </a:r>
          <a:r>
            <a:rPr lang="pl-PL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 </a:t>
          </a:r>
          <a:r>
            <a:rPr lang="en-GB" altLang="pl-PL" sz="18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flavoured powder form.</a:t>
          </a:r>
          <a:endParaRPr lang="pl-PL" sz="1800" kern="1200" dirty="0">
            <a:solidFill>
              <a:schemeClr val="bg2">
                <a:lumMod val="25000"/>
              </a:schemeClr>
            </a:solidFill>
            <a:latin typeface="+mn-lt"/>
          </a:endParaRPr>
        </a:p>
      </dsp:txBody>
      <dsp:txXfrm>
        <a:off x="5630293" y="5028453"/>
        <a:ext cx="7848167" cy="6641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18FF4-211E-44AB-BF5D-9EF1DEEB9814}">
      <dsp:nvSpPr>
        <dsp:cNvPr id="0" name=""/>
        <dsp:cNvSpPr/>
      </dsp:nvSpPr>
      <dsp:spPr>
        <a:xfrm>
          <a:off x="2129558" y="1790061"/>
          <a:ext cx="2158585" cy="2138095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 err="1" smtClean="0">
              <a:solidFill>
                <a:srgbClr val="FF0000"/>
              </a:solidFill>
            </a:rPr>
            <a:t>Designed</a:t>
          </a:r>
          <a:r>
            <a:rPr lang="pl-PL" sz="2500" b="1" kern="1200" dirty="0" smtClean="0">
              <a:solidFill>
                <a:srgbClr val="FF0000"/>
              </a:solidFill>
            </a:rPr>
            <a:t> </a:t>
          </a:r>
          <a:r>
            <a:rPr lang="pl-PL" sz="2500" b="1" kern="1200" dirty="0" err="1" smtClean="0">
              <a:solidFill>
                <a:srgbClr val="FF0000"/>
              </a:solidFill>
            </a:rPr>
            <a:t>synbiotic</a:t>
          </a:r>
          <a:r>
            <a:rPr lang="pl-PL" sz="2500" b="1" kern="1200" dirty="0" smtClean="0">
              <a:solidFill>
                <a:srgbClr val="FF0000"/>
              </a:solidFill>
            </a:rPr>
            <a:t> for </a:t>
          </a:r>
          <a:r>
            <a:rPr lang="pl-PL" sz="2500" b="1" kern="1200" dirty="0" err="1" smtClean="0">
              <a:solidFill>
                <a:srgbClr val="FF0000"/>
              </a:solidFill>
            </a:rPr>
            <a:t>livestock</a:t>
          </a:r>
          <a:endParaRPr lang="pl-PL" sz="2500" b="1" kern="1200" dirty="0">
            <a:solidFill>
              <a:srgbClr val="FF0000"/>
            </a:solidFill>
          </a:endParaRPr>
        </a:p>
      </dsp:txBody>
      <dsp:txXfrm>
        <a:off x="2445675" y="2103178"/>
        <a:ext cx="1526351" cy="1511861"/>
      </dsp:txXfrm>
    </dsp:sp>
    <dsp:sp modelId="{79E4A86E-DFEB-4503-9D4E-9164F1C12258}">
      <dsp:nvSpPr>
        <dsp:cNvPr id="0" name=""/>
        <dsp:cNvSpPr/>
      </dsp:nvSpPr>
      <dsp:spPr>
        <a:xfrm>
          <a:off x="2148208" y="-267119"/>
          <a:ext cx="2121284" cy="2121284"/>
        </a:xfrm>
        <a:prstGeom prst="ellipse">
          <a:avLst/>
        </a:prstGeom>
        <a:solidFill>
          <a:schemeClr val="accent1">
            <a:shade val="80000"/>
            <a:alpha val="50000"/>
            <a:hueOff val="10"/>
            <a:satOff val="1491"/>
            <a:lumOff val="1271"/>
            <a:alpha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bg2">
                  <a:lumMod val="10000"/>
                </a:schemeClr>
              </a:solidFill>
            </a:rPr>
            <a:t>Less </a:t>
          </a:r>
          <a:r>
            <a:rPr lang="pl-PL" sz="1800" kern="1200" dirty="0" err="1" smtClean="0">
              <a:solidFill>
                <a:schemeClr val="bg2">
                  <a:lumMod val="10000"/>
                </a:schemeClr>
              </a:solidFill>
            </a:rPr>
            <a:t>pathogenic</a:t>
          </a:r>
          <a:r>
            <a:rPr lang="pl-PL" sz="18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pl-PL" sz="1800" kern="1200" dirty="0" err="1" smtClean="0">
              <a:solidFill>
                <a:schemeClr val="bg2">
                  <a:lumMod val="10000"/>
                </a:schemeClr>
              </a:solidFill>
            </a:rPr>
            <a:t>bacteria</a:t>
          </a:r>
          <a:r>
            <a:rPr lang="pl-PL" sz="1800" kern="1200" dirty="0" smtClean="0">
              <a:solidFill>
                <a:schemeClr val="bg2">
                  <a:lumMod val="10000"/>
                </a:schemeClr>
              </a:solidFill>
            </a:rPr>
            <a:t> in </a:t>
          </a:r>
          <a:r>
            <a:rPr lang="pl-PL" sz="1800" kern="1200" dirty="0" err="1" smtClean="0">
              <a:solidFill>
                <a:schemeClr val="bg2">
                  <a:lumMod val="10000"/>
                </a:schemeClr>
              </a:solidFill>
            </a:rPr>
            <a:t>intestinal</a:t>
          </a:r>
          <a:r>
            <a:rPr lang="pl-PL" sz="18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pl-PL" sz="1800" kern="1200" dirty="0" err="1" smtClean="0">
              <a:solidFill>
                <a:schemeClr val="bg2">
                  <a:lumMod val="10000"/>
                </a:schemeClr>
              </a:solidFill>
            </a:rPr>
            <a:t>microflora</a:t>
          </a:r>
          <a:endParaRPr lang="pl-PL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458863" y="43536"/>
        <a:ext cx="1499974" cy="1499974"/>
      </dsp:txXfrm>
    </dsp:sp>
    <dsp:sp modelId="{7B34A9C9-F961-4278-910C-339103E385F8}">
      <dsp:nvSpPr>
        <dsp:cNvPr id="0" name=""/>
        <dsp:cNvSpPr/>
      </dsp:nvSpPr>
      <dsp:spPr>
        <a:xfrm>
          <a:off x="3937059" y="765673"/>
          <a:ext cx="2121284" cy="2121284"/>
        </a:xfrm>
        <a:prstGeom prst="ellipse">
          <a:avLst/>
        </a:prstGeom>
        <a:solidFill>
          <a:schemeClr val="accent1">
            <a:shade val="80000"/>
            <a:alpha val="50000"/>
            <a:hueOff val="20"/>
            <a:satOff val="2981"/>
            <a:lumOff val="2542"/>
            <a:alphaOff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50" kern="1200" dirty="0" smtClean="0">
              <a:solidFill>
                <a:schemeClr val="bg2">
                  <a:lumMod val="10000"/>
                </a:schemeClr>
              </a:solidFill>
            </a:rPr>
            <a:t>Less </a:t>
          </a:r>
          <a:r>
            <a:rPr lang="pl-PL" sz="1650" kern="1200" dirty="0" err="1" smtClean="0">
              <a:solidFill>
                <a:schemeClr val="bg2">
                  <a:lumMod val="10000"/>
                </a:schemeClr>
              </a:solidFill>
            </a:rPr>
            <a:t>contaminated</a:t>
          </a:r>
          <a:r>
            <a:rPr lang="pl-PL" sz="1650" kern="1200" dirty="0" smtClean="0">
              <a:solidFill>
                <a:schemeClr val="bg2">
                  <a:lumMod val="10000"/>
                </a:schemeClr>
              </a:solidFill>
            </a:rPr>
            <a:t> food products</a:t>
          </a:r>
          <a:endParaRPr lang="pl-PL" sz="165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247714" y="1076328"/>
        <a:ext cx="1499974" cy="1499974"/>
      </dsp:txXfrm>
    </dsp:sp>
    <dsp:sp modelId="{ED6533C4-A943-45BF-9779-55C602C1D95D}">
      <dsp:nvSpPr>
        <dsp:cNvPr id="0" name=""/>
        <dsp:cNvSpPr/>
      </dsp:nvSpPr>
      <dsp:spPr>
        <a:xfrm>
          <a:off x="3937059" y="2831260"/>
          <a:ext cx="2121284" cy="2121284"/>
        </a:xfrm>
        <a:prstGeom prst="ellipse">
          <a:avLst/>
        </a:prstGeom>
        <a:solidFill>
          <a:schemeClr val="accent1">
            <a:shade val="80000"/>
            <a:alpha val="50000"/>
            <a:hueOff val="29"/>
            <a:satOff val="4472"/>
            <a:lumOff val="3813"/>
            <a:alphaOff val="1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bg2">
                  <a:lumMod val="10000"/>
                </a:schemeClr>
              </a:solidFill>
            </a:rPr>
            <a:t>Less </a:t>
          </a:r>
          <a:r>
            <a:rPr lang="pl-PL" sz="1800" kern="1200" dirty="0" err="1" smtClean="0">
              <a:solidFill>
                <a:schemeClr val="bg2">
                  <a:lumMod val="10000"/>
                </a:schemeClr>
              </a:solidFill>
            </a:rPr>
            <a:t>zoonotic</a:t>
          </a:r>
          <a:r>
            <a:rPr lang="pl-PL" sz="18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pl-PL" sz="1800" kern="1200" dirty="0" err="1" smtClean="0">
              <a:solidFill>
                <a:schemeClr val="bg2">
                  <a:lumMod val="10000"/>
                </a:schemeClr>
              </a:solidFill>
            </a:rPr>
            <a:t>diseases</a:t>
          </a:r>
          <a:r>
            <a:rPr lang="pl-PL" sz="1800" kern="1200" dirty="0" smtClean="0">
              <a:solidFill>
                <a:schemeClr val="bg2">
                  <a:lumMod val="10000"/>
                </a:schemeClr>
              </a:solidFill>
            </a:rPr>
            <a:t> in </a:t>
          </a:r>
          <a:r>
            <a:rPr lang="pl-PL" sz="1800" kern="1200" dirty="0" err="1" smtClean="0">
              <a:solidFill>
                <a:schemeClr val="bg2">
                  <a:lumMod val="10000"/>
                </a:schemeClr>
              </a:solidFill>
            </a:rPr>
            <a:t>humans</a:t>
          </a:r>
          <a:endParaRPr lang="pl-PL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247714" y="3141915"/>
        <a:ext cx="1499974" cy="1499974"/>
      </dsp:txXfrm>
    </dsp:sp>
    <dsp:sp modelId="{165EC1BC-F2B1-45E4-984A-3144996F2A68}">
      <dsp:nvSpPr>
        <dsp:cNvPr id="0" name=""/>
        <dsp:cNvSpPr/>
      </dsp:nvSpPr>
      <dsp:spPr>
        <a:xfrm>
          <a:off x="2148208" y="3864054"/>
          <a:ext cx="2121284" cy="2121284"/>
        </a:xfrm>
        <a:prstGeom prst="ellipse">
          <a:avLst/>
        </a:prstGeom>
        <a:solidFill>
          <a:schemeClr val="accent1">
            <a:shade val="80000"/>
            <a:alpha val="50000"/>
            <a:hueOff val="39"/>
            <a:satOff val="5962"/>
            <a:lumOff val="5084"/>
            <a:alphaOff val="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>
              <a:solidFill>
                <a:schemeClr val="bg2">
                  <a:lumMod val="10000"/>
                </a:schemeClr>
              </a:solidFill>
            </a:rPr>
            <a:t>Better</a:t>
          </a:r>
          <a:r>
            <a:rPr lang="pl-PL" sz="18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pl-PL" sz="1800" kern="1200" dirty="0" err="1" smtClean="0">
              <a:solidFill>
                <a:schemeClr val="bg2">
                  <a:lumMod val="10000"/>
                </a:schemeClr>
              </a:solidFill>
            </a:rPr>
            <a:t>breeding</a:t>
          </a:r>
          <a:r>
            <a:rPr lang="pl-PL" sz="180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pl-PL" sz="1800" kern="1200" dirty="0" err="1" smtClean="0">
              <a:solidFill>
                <a:schemeClr val="bg2">
                  <a:lumMod val="10000"/>
                </a:schemeClr>
              </a:solidFill>
            </a:rPr>
            <a:t>efficiency</a:t>
          </a:r>
          <a:endParaRPr lang="pl-PL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458863" y="4174709"/>
        <a:ext cx="1499974" cy="1499974"/>
      </dsp:txXfrm>
    </dsp:sp>
    <dsp:sp modelId="{F8E7FB6B-1769-43F0-8E0B-2E9A9F728C58}">
      <dsp:nvSpPr>
        <dsp:cNvPr id="0" name=""/>
        <dsp:cNvSpPr/>
      </dsp:nvSpPr>
      <dsp:spPr>
        <a:xfrm>
          <a:off x="359357" y="2831260"/>
          <a:ext cx="2121284" cy="2121284"/>
        </a:xfrm>
        <a:prstGeom prst="ellipse">
          <a:avLst/>
        </a:prstGeom>
        <a:solidFill>
          <a:schemeClr val="accent1">
            <a:shade val="80000"/>
            <a:alpha val="50000"/>
            <a:hueOff val="49"/>
            <a:satOff val="7452"/>
            <a:lumOff val="6355"/>
            <a:alpha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50" kern="1200" dirty="0" err="1" smtClean="0">
              <a:solidFill>
                <a:schemeClr val="bg2">
                  <a:lumMod val="10000"/>
                </a:schemeClr>
              </a:solidFill>
            </a:rPr>
            <a:t>Higher</a:t>
          </a:r>
          <a:r>
            <a:rPr lang="pl-PL" sz="175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pl-PL" sz="1750" kern="1200" dirty="0" err="1" smtClean="0">
              <a:solidFill>
                <a:schemeClr val="bg2">
                  <a:lumMod val="10000"/>
                </a:schemeClr>
              </a:solidFill>
            </a:rPr>
            <a:t>detoxification</a:t>
          </a:r>
          <a:r>
            <a:rPr lang="pl-PL" sz="1750" kern="1200" dirty="0" smtClean="0">
              <a:solidFill>
                <a:schemeClr val="bg2">
                  <a:lumMod val="10000"/>
                </a:schemeClr>
              </a:solidFill>
            </a:rPr>
            <a:t> of </a:t>
          </a:r>
          <a:r>
            <a:rPr lang="pl-PL" sz="1750" kern="1200" dirty="0" err="1" smtClean="0">
              <a:solidFill>
                <a:schemeClr val="bg2">
                  <a:lumMod val="10000"/>
                </a:schemeClr>
              </a:solidFill>
            </a:rPr>
            <a:t>mycotoxin</a:t>
          </a:r>
          <a:r>
            <a:rPr lang="pl-PL" sz="175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pl-PL" sz="1750" kern="1200" dirty="0" err="1" smtClean="0">
              <a:solidFill>
                <a:schemeClr val="bg2">
                  <a:lumMod val="10000"/>
                </a:schemeClr>
              </a:solidFill>
            </a:rPr>
            <a:t>administrated</a:t>
          </a:r>
          <a:r>
            <a:rPr lang="pl-PL" sz="1750" kern="1200" dirty="0" smtClean="0">
              <a:solidFill>
                <a:schemeClr val="bg2">
                  <a:lumMod val="10000"/>
                </a:schemeClr>
              </a:solidFill>
            </a:rPr>
            <a:t> with </a:t>
          </a:r>
          <a:r>
            <a:rPr lang="pl-PL" sz="1750" kern="1200" dirty="0" err="1" smtClean="0">
              <a:solidFill>
                <a:schemeClr val="bg2">
                  <a:lumMod val="10000"/>
                </a:schemeClr>
              </a:solidFill>
            </a:rPr>
            <a:t>feed</a:t>
          </a:r>
          <a:endParaRPr lang="pl-PL" sz="175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70012" y="3141915"/>
        <a:ext cx="1499974" cy="1499974"/>
      </dsp:txXfrm>
    </dsp:sp>
    <dsp:sp modelId="{EB5FC158-9147-44CB-B26D-F51746123335}">
      <dsp:nvSpPr>
        <dsp:cNvPr id="0" name=""/>
        <dsp:cNvSpPr/>
      </dsp:nvSpPr>
      <dsp:spPr>
        <a:xfrm>
          <a:off x="359357" y="765673"/>
          <a:ext cx="2121284" cy="2121284"/>
        </a:xfrm>
        <a:prstGeom prst="ellipse">
          <a:avLst/>
        </a:prstGeom>
        <a:solidFill>
          <a:schemeClr val="accent1">
            <a:shade val="80000"/>
            <a:alpha val="50000"/>
            <a:hueOff val="59"/>
            <a:satOff val="8943"/>
            <a:lumOff val="7626"/>
            <a:alphaOff val="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bg2">
                  <a:lumMod val="10000"/>
                </a:schemeClr>
              </a:solidFill>
            </a:rPr>
            <a:t>Less </a:t>
          </a:r>
          <a:r>
            <a:rPr lang="pl-PL" sz="1800" kern="1200" dirty="0" err="1" smtClean="0">
              <a:solidFill>
                <a:schemeClr val="bg2">
                  <a:lumMod val="10000"/>
                </a:schemeClr>
              </a:solidFill>
            </a:rPr>
            <a:t>intoxications</a:t>
          </a:r>
          <a:r>
            <a:rPr lang="pl-PL" sz="1800" kern="1200" dirty="0" smtClean="0">
              <a:solidFill>
                <a:schemeClr val="bg2">
                  <a:lumMod val="10000"/>
                </a:schemeClr>
              </a:solidFill>
            </a:rPr>
            <a:t> in </a:t>
          </a:r>
          <a:r>
            <a:rPr lang="pl-PL" sz="1800" kern="1200" dirty="0" err="1" smtClean="0">
              <a:solidFill>
                <a:schemeClr val="bg2">
                  <a:lumMod val="10000"/>
                </a:schemeClr>
              </a:solidFill>
            </a:rPr>
            <a:t>humans</a:t>
          </a:r>
          <a:endParaRPr lang="pl-PL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70012" y="1076328"/>
        <a:ext cx="1499974" cy="1499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137C9-E36F-46A5-8B6F-D96B02999071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92C4F1-9658-4BBE-988C-BDB0659171F6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94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37C9-E36F-46A5-8B6F-D96B02999071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C4F1-9658-4BBE-988C-BDB0659171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24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37C9-E36F-46A5-8B6F-D96B02999071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C4F1-9658-4BBE-988C-BDB0659171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517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37C9-E36F-46A5-8B6F-D96B02999071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C4F1-9658-4BBE-988C-BDB0659171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15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37C9-E36F-46A5-8B6F-D96B02999071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C4F1-9658-4BBE-988C-BDB0659171F6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9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37C9-E36F-46A5-8B6F-D96B02999071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C4F1-9658-4BBE-988C-BDB0659171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12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37C9-E36F-46A5-8B6F-D96B02999071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C4F1-9658-4BBE-988C-BDB0659171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2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37C9-E36F-46A5-8B6F-D96B02999071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C4F1-9658-4BBE-988C-BDB0659171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93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37C9-E36F-46A5-8B6F-D96B02999071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C4F1-9658-4BBE-988C-BDB0659171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55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37C9-E36F-46A5-8B6F-D96B02999071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C4F1-9658-4BBE-988C-BDB0659171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37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37C9-E36F-46A5-8B6F-D96B02999071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2C4F1-9658-4BBE-988C-BDB0659171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860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25137C9-E36F-46A5-8B6F-D96B02999071}" type="datetimeFigureOut">
              <a:rPr lang="pl-PL" smtClean="0"/>
              <a:t>2018-02-09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292C4F1-9658-4BBE-988C-BDB0659171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4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737721"/>
            <a:ext cx="9144000" cy="1784338"/>
          </a:xfrm>
        </p:spPr>
        <p:txBody>
          <a:bodyPr>
            <a:normAutofit/>
          </a:bodyPr>
          <a:lstStyle/>
          <a:p>
            <a:r>
              <a:rPr lang="pl-PL" sz="5400" dirty="0" err="1" smtClean="0">
                <a:solidFill>
                  <a:srgbClr val="C00000"/>
                </a:solidFill>
              </a:rPr>
              <a:t>Probiotics</a:t>
            </a:r>
            <a:r>
              <a:rPr lang="pl-PL" sz="5400" dirty="0" smtClean="0">
                <a:solidFill>
                  <a:srgbClr val="C00000"/>
                </a:solidFill>
              </a:rPr>
              <a:t> in </a:t>
            </a:r>
            <a:r>
              <a:rPr lang="pl-PL" sz="5400" dirty="0" err="1" smtClean="0">
                <a:solidFill>
                  <a:srgbClr val="C00000"/>
                </a:solidFill>
              </a:rPr>
              <a:t>human</a:t>
            </a:r>
            <a:r>
              <a:rPr lang="pl-PL" sz="5400" dirty="0" smtClean="0">
                <a:solidFill>
                  <a:srgbClr val="C00000"/>
                </a:solidFill>
              </a:rPr>
              <a:t> </a:t>
            </a:r>
            <a:r>
              <a:rPr lang="pl-PL" sz="5400" dirty="0" err="1" smtClean="0">
                <a:solidFill>
                  <a:srgbClr val="C00000"/>
                </a:solidFill>
              </a:rPr>
              <a:t>nutrition</a:t>
            </a:r>
            <a:endParaRPr lang="pl-PL" sz="5400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1922" y="5441141"/>
            <a:ext cx="9144000" cy="776779"/>
          </a:xfrm>
        </p:spPr>
        <p:txBody>
          <a:bodyPr>
            <a:noAutofit/>
          </a:bodyPr>
          <a:lstStyle/>
          <a:p>
            <a:pPr algn="r"/>
            <a:r>
              <a:rPr lang="pl-PL" sz="3200" u="sng" dirty="0" smtClean="0">
                <a:solidFill>
                  <a:schemeClr val="bg2">
                    <a:lumMod val="25000"/>
                  </a:schemeClr>
                </a:solidFill>
              </a:rPr>
              <a:t>Agnieszka </a:t>
            </a:r>
            <a:r>
              <a:rPr lang="pl-PL" sz="3200" u="sng" dirty="0" err="1" smtClean="0">
                <a:solidFill>
                  <a:schemeClr val="bg2">
                    <a:lumMod val="25000"/>
                  </a:schemeClr>
                </a:solidFill>
              </a:rPr>
              <a:t>Chlebicz</a:t>
            </a:r>
            <a:endParaRPr lang="pl-PL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Katarzyna Śliżewska</a:t>
            </a:r>
            <a:endParaRPr lang="pl-PL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7221" r="18246"/>
          <a:stretch/>
        </p:blipFill>
        <p:spPr>
          <a:xfrm>
            <a:off x="1524000" y="255494"/>
            <a:ext cx="862325" cy="14166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10" y="255494"/>
            <a:ext cx="2122580" cy="14166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9" t="11400" r="30384" b="19240"/>
          <a:stretch/>
        </p:blipFill>
        <p:spPr>
          <a:xfrm>
            <a:off x="9239711" y="255494"/>
            <a:ext cx="1428289" cy="141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53178950"/>
              </p:ext>
            </p:extLst>
          </p:nvPr>
        </p:nvGraphicFramePr>
        <p:xfrm>
          <a:off x="-2857711" y="500783"/>
          <a:ext cx="17907423" cy="5731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08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091236"/>
            <a:ext cx="10515600" cy="675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dirty="0" err="1" smtClean="0">
                <a:solidFill>
                  <a:schemeClr val="bg2">
                    <a:lumMod val="25000"/>
                  </a:schemeClr>
                </a:solidFill>
              </a:rPr>
              <a:t>There</a:t>
            </a: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bg2">
                    <a:lumMod val="25000"/>
                  </a:schemeClr>
                </a:solidFill>
              </a:rPr>
              <a:t>are</a:t>
            </a: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bg2">
                    <a:lumMod val="25000"/>
                  </a:schemeClr>
                </a:solidFill>
              </a:rPr>
              <a:t>more</a:t>
            </a: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bg2">
                    <a:lumMod val="25000"/>
                  </a:schemeClr>
                </a:solidFill>
              </a:rPr>
              <a:t>beings</a:t>
            </a: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 in the </a:t>
            </a:r>
            <a:r>
              <a:rPr lang="pl-PL" sz="3200" dirty="0" err="1" smtClean="0">
                <a:solidFill>
                  <a:schemeClr val="bg2">
                    <a:lumMod val="25000"/>
                  </a:schemeClr>
                </a:solidFill>
              </a:rPr>
              <a:t>world</a:t>
            </a: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bg2">
                    <a:lumMod val="25000"/>
                  </a:schemeClr>
                </a:solidFill>
              </a:rPr>
              <a:t>than</a:t>
            </a: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bg2">
                    <a:lumMod val="25000"/>
                  </a:schemeClr>
                </a:solidFill>
              </a:rPr>
              <a:t>just</a:t>
            </a: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bg2">
                    <a:lumMod val="25000"/>
                  </a:schemeClr>
                </a:solidFill>
              </a:rPr>
              <a:t>us</a:t>
            </a: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l-PL" sz="3200" dirty="0" err="1" smtClean="0">
                <a:solidFill>
                  <a:schemeClr val="bg2">
                    <a:lumMod val="25000"/>
                  </a:schemeClr>
                </a:solidFill>
              </a:rPr>
              <a:t>humans</a:t>
            </a: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endParaRPr lang="pl-PL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65" y="4082285"/>
            <a:ext cx="2145270" cy="20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556" y="1693029"/>
            <a:ext cx="2254624" cy="169096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0948" y="633836"/>
            <a:ext cx="10515600" cy="25312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”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Synbiotic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 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preparation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 for 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monogastric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 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animals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 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health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 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prophylaxis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 and 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prevention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 of 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bacterial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 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diseases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 and 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mycotoxin-related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 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intoxications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, as 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well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 as to 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improve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 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animal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 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nourishment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 and 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animal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 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breeding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 </a:t>
            </a:r>
            <a:r>
              <a:rPr lang="pl-PL" b="1" dirty="0" err="1" smtClean="0">
                <a:solidFill>
                  <a:schemeClr val="accent5"/>
                </a:solidFill>
                <a:cs typeface="Segoe UI Semilight" panose="020B0402040204020203" pitchFamily="34" charset="0"/>
              </a:rPr>
              <a:t>eficiency</a:t>
            </a:r>
            <a:r>
              <a:rPr lang="pl-PL" b="1" dirty="0" smtClean="0">
                <a:solidFill>
                  <a:schemeClr val="accent5"/>
                </a:solidFill>
                <a:cs typeface="Segoe UI Semilight" panose="020B0402040204020203" pitchFamily="34" charset="0"/>
              </a:rPr>
              <a:t>” </a:t>
            </a: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(PBS3/A8/32/2015)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pl-PL" sz="2400" dirty="0" smtClean="0">
              <a:solidFill>
                <a:schemeClr val="bg2">
                  <a:lumMod val="25000"/>
                </a:schemeClr>
              </a:solidFill>
              <a:cs typeface="Segoe UI Semilight" panose="020B04020402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2400" dirty="0" err="1" smtClean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Research</a:t>
            </a: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pl-PL" sz="2400" dirty="0" err="1" smtClean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funded</a:t>
            </a: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 by </a:t>
            </a: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pl-PL" sz="2400" dirty="0" err="1" smtClean="0">
                <a:solidFill>
                  <a:schemeClr val="bg2">
                    <a:lumMod val="25000"/>
                  </a:schemeClr>
                </a:solidFill>
              </a:rPr>
              <a:t>National</a:t>
            </a: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 Center for </a:t>
            </a:r>
            <a:r>
              <a:rPr lang="pl-PL" sz="2400" dirty="0" err="1" smtClean="0">
                <a:solidFill>
                  <a:schemeClr val="bg2">
                    <a:lumMod val="25000"/>
                  </a:schemeClr>
                </a:solidFill>
              </a:rPr>
              <a:t>Research</a:t>
            </a: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 and Development</a:t>
            </a:r>
            <a:endParaRPr lang="pl-P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50948" y="3165057"/>
            <a:ext cx="1051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00000"/>
            </a:pP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Colaboration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  <a:cs typeface="Segoe UI Semilight" panose="020B0402040204020203" pitchFamily="34" charset="0"/>
              </a:rPr>
              <a:t>:</a:t>
            </a:r>
          </a:p>
          <a:p>
            <a:pPr lvl="1" algn="just">
              <a:buSzPct val="10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Department of Swine Diseases of National Veterinary Research Institute placed in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Pulawy</a:t>
            </a:r>
            <a:endParaRPr lang="pl-PL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algn="just">
              <a:buSzPct val="10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Department of Biotechnology and Food Microbiology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Poznan University of Life Science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s</a:t>
            </a:r>
          </a:p>
          <a:p>
            <a:pPr lvl="1" algn="just">
              <a:buSzPct val="100000"/>
              <a:buFont typeface="Wingdings" panose="05000000000000000000" pitchFamily="2" charset="2"/>
              <a:buChar char="v"/>
            </a:pP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Department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of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Pathology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Veterinary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Warsaw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University of Life Science – SGGW</a:t>
            </a:r>
          </a:p>
          <a:p>
            <a:pPr lvl="1" algn="just">
              <a:buSzPct val="100000"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Department of 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nimal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utrition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Fee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 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cience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, University  of Warmia and Mazury in Olsztyn</a:t>
            </a:r>
          </a:p>
          <a:p>
            <a:pPr lvl="1" algn="just">
              <a:buSzPct val="100000"/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JHJ Sp. z o. o.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company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1158849" y="4909492"/>
            <a:ext cx="9699798" cy="1514609"/>
            <a:chOff x="1313886" y="4938973"/>
            <a:chExt cx="9699798" cy="1514609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 rotWithShape="1">
            <a:blip r:embed="rId3"/>
            <a:srcRect l="17221" r="18246"/>
            <a:stretch/>
          </p:blipFill>
          <p:spPr>
            <a:xfrm>
              <a:off x="5072259" y="4987940"/>
              <a:ext cx="862325" cy="1416676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950" y="4938973"/>
              <a:ext cx="1514609" cy="1514609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06073" y="5149044"/>
              <a:ext cx="1850935" cy="1094466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3886" y="5108769"/>
              <a:ext cx="1958364" cy="1175018"/>
            </a:xfrm>
            <a:prstGeom prst="rect">
              <a:avLst/>
            </a:prstGeom>
          </p:spPr>
        </p:pic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99708" y="5051792"/>
              <a:ext cx="1288971" cy="1288971"/>
            </a:xfrm>
            <a:prstGeom prst="rect">
              <a:avLst/>
            </a:prstGeom>
          </p:spPr>
        </p:pic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31379" y="5116759"/>
              <a:ext cx="1382305" cy="1167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74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r>
              <a:rPr lang="pl-PL" b="1" dirty="0" err="1" smtClean="0">
                <a:solidFill>
                  <a:srgbClr val="C00000"/>
                </a:solidFill>
              </a:rPr>
              <a:t>If</a:t>
            </a:r>
            <a:r>
              <a:rPr lang="pl-PL" b="1" dirty="0" smtClean="0">
                <a:solidFill>
                  <a:srgbClr val="C00000"/>
                </a:solidFill>
              </a:rPr>
              <a:t> we </a:t>
            </a:r>
            <a:r>
              <a:rPr lang="pl-PL" b="1" dirty="0" err="1" smtClean="0">
                <a:solidFill>
                  <a:srgbClr val="C00000"/>
                </a:solidFill>
              </a:rPr>
              <a:t>succeed</a:t>
            </a:r>
            <a:r>
              <a:rPr lang="pl-PL" b="1" dirty="0" smtClean="0">
                <a:solidFill>
                  <a:srgbClr val="C00000"/>
                </a:solidFill>
              </a:rPr>
              <a:t>…</a:t>
            </a:r>
            <a:endParaRPr lang="pl-PL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149975"/>
              </p:ext>
            </p:extLst>
          </p:nvPr>
        </p:nvGraphicFramePr>
        <p:xfrm>
          <a:off x="5199445" y="562646"/>
          <a:ext cx="6417702" cy="571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Wygięta strzałka 5"/>
          <p:cNvSpPr/>
          <p:nvPr/>
        </p:nvSpPr>
        <p:spPr>
          <a:xfrm rot="4197376">
            <a:off x="9434336" y="859946"/>
            <a:ext cx="769049" cy="660222"/>
          </a:xfrm>
          <a:prstGeom prst="bentArrow">
            <a:avLst>
              <a:gd name="adj1" fmla="val 25693"/>
              <a:gd name="adj2" fmla="val 27600"/>
              <a:gd name="adj3" fmla="val 50000"/>
              <a:gd name="adj4" fmla="val 6648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Wygięta strzałka 6"/>
          <p:cNvSpPr/>
          <p:nvPr/>
        </p:nvSpPr>
        <p:spPr>
          <a:xfrm rot="8385729">
            <a:off x="10620460" y="3098888"/>
            <a:ext cx="769049" cy="660222"/>
          </a:xfrm>
          <a:prstGeom prst="bentArrow">
            <a:avLst>
              <a:gd name="adj1" fmla="val 25693"/>
              <a:gd name="adj2" fmla="val 27600"/>
              <a:gd name="adj3" fmla="val 50000"/>
              <a:gd name="adj4" fmla="val 6648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Wygięta strzałka 7"/>
          <p:cNvSpPr/>
          <p:nvPr/>
        </p:nvSpPr>
        <p:spPr>
          <a:xfrm rot="18965876">
            <a:off x="5463222" y="2940602"/>
            <a:ext cx="769049" cy="660222"/>
          </a:xfrm>
          <a:prstGeom prst="bentArrow">
            <a:avLst>
              <a:gd name="adj1" fmla="val 25693"/>
              <a:gd name="adj2" fmla="val 27600"/>
              <a:gd name="adj3" fmla="val 50000"/>
              <a:gd name="adj4" fmla="val 6648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06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8240" y="0"/>
            <a:ext cx="9875520" cy="1356360"/>
          </a:xfrm>
        </p:spPr>
        <p:txBody>
          <a:bodyPr/>
          <a:lstStyle/>
          <a:p>
            <a:pPr algn="ctr"/>
            <a:r>
              <a:rPr lang="pl-PL" dirty="0" err="1" smtClean="0">
                <a:solidFill>
                  <a:schemeClr val="bg2">
                    <a:lumMod val="10000"/>
                  </a:schemeClr>
                </a:solidFill>
              </a:rPr>
              <a:t>References</a:t>
            </a:r>
            <a:endParaRPr lang="pl-P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15583"/>
            <a:ext cx="10515600" cy="5133702"/>
          </a:xfrm>
        </p:spPr>
        <p:txBody>
          <a:bodyPr>
            <a:noAutofit/>
          </a:bodyPr>
          <a:lstStyle/>
          <a:p>
            <a:pPr marL="514800" indent="-514350"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Fijan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, S. 2014.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Microorganism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 with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Claimed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Probiotic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Properties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An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Overview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 of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Recent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Literature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1400" i="1" dirty="0" smtClean="0">
                <a:solidFill>
                  <a:schemeClr val="bg2">
                    <a:lumMod val="25000"/>
                  </a:schemeClr>
                </a:solidFill>
              </a:rPr>
              <a:t>International Journal of Environmental Research and Public Health</a:t>
            </a:r>
            <a:r>
              <a:rPr lang="pl-PL" sz="14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 11(5): 4745-4767.</a:t>
            </a:r>
          </a:p>
          <a:p>
            <a:pPr marL="514800" indent="-514350"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Food and Agriculture Organization (FAO) Guidelines for the Evaluation of Probiotics in Food. FAO; London, ON, Canada: Report of a Joint FAO/WHO Working Group on Drafting Guidelines for the Evaluation of Probiotics in Food. 30 April–1 May 2002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514800" indent="-514350"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Mathipa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, M. G., 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Thantsha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, M. S. 2017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Probiotic engineering: towards development of robust probiotic strains with enhanced functional properties and for targeted control of enteric pathogens. </a:t>
            </a:r>
            <a:r>
              <a:rPr lang="en-US" sz="1400" i="1" dirty="0" smtClean="0">
                <a:solidFill>
                  <a:schemeClr val="bg2">
                    <a:lumMod val="25000"/>
                  </a:schemeClr>
                </a:solidFill>
              </a:rPr>
              <a:t>Gut Pathogens</a:t>
            </a:r>
            <a:r>
              <a:rPr lang="pl-PL" sz="14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sz="14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9: 1-17</a:t>
            </a:r>
            <a:endParaRPr lang="pl-PL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800" indent="-514350"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Markowiak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, P.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, and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Śliżewska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, K. 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2017.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Effects of Probiotics, Prebiotics, and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Synbiotics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on Human Health. </a:t>
            </a:r>
            <a:r>
              <a:rPr lang="en-US" sz="1400" i="1" dirty="0" smtClean="0">
                <a:solidFill>
                  <a:schemeClr val="bg2">
                    <a:lumMod val="25000"/>
                  </a:schemeClr>
                </a:solidFill>
              </a:rPr>
              <a:t>Nutrients</a:t>
            </a:r>
            <a:r>
              <a:rPr lang="pl-PL" sz="14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9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1021. </a:t>
            </a:r>
            <a:endParaRPr lang="pl-PL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800" indent="-514350"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Patel R., 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DuPont H. L. 2015. New Approaches for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Bacteriotherapy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: Prebiotics, New-Generation Probiotics, and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Synbiotics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1400" i="1" dirty="0" smtClean="0">
                <a:solidFill>
                  <a:schemeClr val="bg2">
                    <a:lumMod val="25000"/>
                  </a:schemeClr>
                </a:solidFill>
              </a:rPr>
              <a:t>Clinical Infectious Diseases: An Official Publication of the Infectious Diseases Society of America</a:t>
            </a:r>
            <a:r>
              <a:rPr lang="pl-PL" sz="14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60(2)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108–121. </a:t>
            </a:r>
            <a:endParaRPr lang="pl-PL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800" indent="-514350"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Saint-</a:t>
            </a:r>
            <a:r>
              <a:rPr lang="pl-PL" sz="1400" dirty="0" err="1">
                <a:solidFill>
                  <a:schemeClr val="bg2">
                    <a:lumMod val="25000"/>
                  </a:schemeClr>
                </a:solidFill>
              </a:rPr>
              <a:t>Cyr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, M. J., </a:t>
            </a:r>
            <a:r>
              <a:rPr lang="pl-PL" sz="1400" dirty="0" err="1">
                <a:solidFill>
                  <a:schemeClr val="bg2">
                    <a:lumMod val="25000"/>
                  </a:schemeClr>
                </a:solidFill>
              </a:rPr>
              <a:t>Guyard-Nicodème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, M., </a:t>
            </a:r>
            <a:r>
              <a:rPr lang="pl-PL" sz="1400" dirty="0" err="1">
                <a:solidFill>
                  <a:schemeClr val="bg2">
                    <a:lumMod val="25000"/>
                  </a:schemeClr>
                </a:solidFill>
              </a:rPr>
              <a:t>Messaoudi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, S., </a:t>
            </a:r>
            <a:r>
              <a:rPr lang="pl-PL" sz="1400" dirty="0" err="1">
                <a:solidFill>
                  <a:schemeClr val="bg2">
                    <a:lumMod val="25000"/>
                  </a:schemeClr>
                </a:solidFill>
              </a:rPr>
              <a:t>Chemaly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, M., </a:t>
            </a:r>
            <a:r>
              <a:rPr lang="pl-PL" sz="1400" dirty="0" err="1">
                <a:solidFill>
                  <a:schemeClr val="bg2">
                    <a:lumMod val="25000"/>
                  </a:schemeClr>
                </a:solidFill>
              </a:rPr>
              <a:t>Cappelier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, J.-M., </a:t>
            </a:r>
            <a:r>
              <a:rPr lang="pl-PL" sz="1400" dirty="0" err="1">
                <a:solidFill>
                  <a:schemeClr val="bg2">
                    <a:lumMod val="25000"/>
                  </a:schemeClr>
                </a:solidFill>
              </a:rPr>
              <a:t>Dousset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, X., 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pl-PL" sz="1400" dirty="0" err="1">
                <a:solidFill>
                  <a:schemeClr val="bg2">
                    <a:lumMod val="25000"/>
                  </a:schemeClr>
                </a:solidFill>
              </a:rPr>
              <a:t>Haddad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, N. 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2016. </a:t>
            </a:r>
            <a:r>
              <a:rPr lang="pl-PL" sz="1400" dirty="0" err="1">
                <a:solidFill>
                  <a:schemeClr val="bg2">
                    <a:lumMod val="25000"/>
                  </a:schemeClr>
                </a:solidFill>
              </a:rPr>
              <a:t>Recent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bg2">
                    <a:lumMod val="25000"/>
                  </a:schemeClr>
                </a:solidFill>
              </a:rPr>
              <a:t>Advances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 in Screening of </a:t>
            </a:r>
            <a:r>
              <a:rPr lang="pl-PL" sz="1400" dirty="0" err="1">
                <a:solidFill>
                  <a:schemeClr val="bg2">
                    <a:lumMod val="25000"/>
                  </a:schemeClr>
                </a:solidFill>
              </a:rPr>
              <a:t>Anti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-Campylobacter Activity in </a:t>
            </a:r>
            <a:r>
              <a:rPr lang="pl-PL" sz="1400" dirty="0" err="1">
                <a:solidFill>
                  <a:schemeClr val="bg2">
                    <a:lumMod val="25000"/>
                  </a:schemeClr>
                </a:solidFill>
              </a:rPr>
              <a:t>Probiotics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 for </a:t>
            </a:r>
            <a:r>
              <a:rPr lang="pl-PL" sz="1400" dirty="0" err="1">
                <a:solidFill>
                  <a:schemeClr val="bg2">
                    <a:lumMod val="25000"/>
                  </a:schemeClr>
                </a:solidFill>
              </a:rPr>
              <a:t>Use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pl-PL" sz="1400" dirty="0" err="1">
                <a:solidFill>
                  <a:schemeClr val="bg2">
                    <a:lumMod val="25000"/>
                  </a:schemeClr>
                </a:solidFill>
              </a:rPr>
              <a:t>Poultry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pl-PL" sz="1400" i="1" dirty="0" err="1">
                <a:solidFill>
                  <a:schemeClr val="bg2">
                    <a:lumMod val="25000"/>
                  </a:schemeClr>
                </a:solidFill>
              </a:rPr>
              <a:t>Frontiers</a:t>
            </a:r>
            <a:r>
              <a:rPr lang="pl-PL" sz="1400" i="1" dirty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pl-PL" sz="1400" i="1" dirty="0" err="1" smtClean="0">
                <a:solidFill>
                  <a:schemeClr val="bg2">
                    <a:lumMod val="25000"/>
                  </a:schemeClr>
                </a:solidFill>
              </a:rPr>
              <a:t>Microbiology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. 7: 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553. </a:t>
            </a:r>
            <a:endParaRPr lang="pl-PL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800" indent="-514350"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Sanders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M. E.,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Akkermans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, L. M., Haller, D.,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Hammerman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, C.,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Heimbach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, J.,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Hörmannsperger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, G.,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Huys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, G.,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Levy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, D. D.,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Lutgendorff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, F.,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Mack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, D.,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Phothirath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, P., Solano-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Aguilar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, G., and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Vaughan, E. 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2010.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Safety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assessment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 of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probiotics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 for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human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bg2">
                    <a:lumMod val="25000"/>
                  </a:schemeClr>
                </a:solidFill>
              </a:rPr>
              <a:t>use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pl-PL" sz="1400" i="1" dirty="0" smtClean="0">
                <a:solidFill>
                  <a:schemeClr val="bg2">
                    <a:lumMod val="25000"/>
                  </a:schemeClr>
                </a:solidFill>
              </a:rPr>
              <a:t>Gut </a:t>
            </a:r>
            <a:r>
              <a:rPr lang="pl-PL" sz="1400" i="1" dirty="0" err="1" smtClean="0">
                <a:solidFill>
                  <a:schemeClr val="bg2">
                    <a:lumMod val="25000"/>
                  </a:schemeClr>
                </a:solidFill>
              </a:rPr>
              <a:t>Microbes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 1(3): 164-185.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pl-PL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800" indent="-514350"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Sornplang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, P., 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</a:rPr>
              <a:t>Piyadeatsoontorn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, S. 2016. Probiotic isolates from unconventional sources: a review. 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Journal of Animal Science and Technology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 58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 26. </a:t>
            </a:r>
            <a:endParaRPr lang="pl-PL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800" indent="-514350"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Zheng, M., Zhang, R., Tian, X., Zhou, X., Pan, X., 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Wong, A. 2017. Assessing the Risk of Probiotic Dietary Supplements in the Context of Antibiotic Resistance. </a:t>
            </a:r>
            <a:r>
              <a:rPr lang="en-US" sz="1400" i="1" dirty="0" smtClean="0">
                <a:solidFill>
                  <a:schemeClr val="bg2">
                    <a:lumMod val="25000"/>
                  </a:schemeClr>
                </a:solidFill>
              </a:rPr>
              <a:t>Frontiers in Microbiology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8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908. </a:t>
            </a:r>
            <a:endParaRPr lang="pl-PL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800" indent="-514350"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pl-PL" altLang="pl-PL" sz="1400" dirty="0" err="1" smtClean="0">
                <a:solidFill>
                  <a:schemeClr val="bg2">
                    <a:lumMod val="25000"/>
                  </a:schemeClr>
                </a:solidFill>
              </a:rPr>
              <a:t>Kerry</a:t>
            </a:r>
            <a:r>
              <a:rPr lang="pl-PL" altLang="pl-PL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l-PL" altLang="pl-PL" sz="1400" dirty="0" smtClean="0">
                <a:solidFill>
                  <a:schemeClr val="bg2">
                    <a:lumMod val="25000"/>
                  </a:schemeClr>
                </a:solidFill>
              </a:rPr>
              <a:t>R. G., </a:t>
            </a:r>
            <a:r>
              <a:rPr lang="pl-PL" altLang="pl-PL" sz="1400" dirty="0" err="1" smtClean="0">
                <a:solidFill>
                  <a:schemeClr val="bg2">
                    <a:lumMod val="25000"/>
                  </a:schemeClr>
                </a:solidFill>
              </a:rPr>
              <a:t>Patra</a:t>
            </a:r>
            <a:r>
              <a:rPr lang="pl-PL" altLang="pl-PL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l-PL" altLang="pl-PL" sz="1400" dirty="0" smtClean="0">
                <a:solidFill>
                  <a:schemeClr val="bg2">
                    <a:lumMod val="25000"/>
                  </a:schemeClr>
                </a:solidFill>
              </a:rPr>
              <a:t>J. K., Gouda</a:t>
            </a:r>
            <a:r>
              <a:rPr lang="pl-PL" altLang="pl-PL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l-PL" altLang="pl-PL" sz="1400" dirty="0" smtClean="0">
                <a:solidFill>
                  <a:schemeClr val="bg2">
                    <a:lumMod val="25000"/>
                  </a:schemeClr>
                </a:solidFill>
              </a:rPr>
              <a:t>S., Park</a:t>
            </a:r>
            <a:r>
              <a:rPr lang="pl-PL" altLang="pl-PL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l-PL" altLang="pl-PL" sz="1400" dirty="0" smtClean="0">
                <a:solidFill>
                  <a:schemeClr val="bg2">
                    <a:lumMod val="25000"/>
                  </a:schemeClr>
                </a:solidFill>
              </a:rPr>
              <a:t>Y., </a:t>
            </a:r>
            <a:r>
              <a:rPr lang="pl-PL" altLang="pl-PL" sz="1400" dirty="0" err="1" smtClean="0">
                <a:solidFill>
                  <a:schemeClr val="bg2">
                    <a:lumMod val="25000"/>
                  </a:schemeClr>
                </a:solidFill>
              </a:rPr>
              <a:t>Shin</a:t>
            </a:r>
            <a:r>
              <a:rPr lang="pl-PL" altLang="pl-PL" sz="1400" dirty="0" smtClean="0">
                <a:solidFill>
                  <a:schemeClr val="bg2">
                    <a:lumMod val="25000"/>
                  </a:schemeClr>
                </a:solidFill>
              </a:rPr>
              <a:t>, H.-S., and Das</a:t>
            </a:r>
            <a:r>
              <a:rPr lang="pl-PL" altLang="pl-PL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l-PL" altLang="pl-PL" sz="1400" dirty="0" smtClean="0">
                <a:solidFill>
                  <a:schemeClr val="bg2">
                    <a:lumMod val="25000"/>
                  </a:schemeClr>
                </a:solidFill>
              </a:rPr>
              <a:t>G. </a:t>
            </a:r>
            <a:r>
              <a:rPr lang="pl-PL" altLang="pl-PL" sz="1400" dirty="0" err="1" smtClean="0">
                <a:solidFill>
                  <a:schemeClr val="bg2">
                    <a:lumMod val="25000"/>
                  </a:schemeClr>
                </a:solidFill>
              </a:rPr>
              <a:t>Benefaction</a:t>
            </a:r>
            <a:r>
              <a:rPr lang="pl-PL" altLang="pl-PL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altLang="pl-PL" sz="1400" dirty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pl-PL" altLang="pl-PL" sz="1400" dirty="0" err="1">
                <a:solidFill>
                  <a:schemeClr val="bg2">
                    <a:lumMod val="25000"/>
                  </a:schemeClr>
                </a:solidFill>
              </a:rPr>
              <a:t>probiotics</a:t>
            </a:r>
            <a:r>
              <a:rPr lang="pl-PL" altLang="pl-PL" sz="1400" dirty="0">
                <a:solidFill>
                  <a:schemeClr val="bg2">
                    <a:lumMod val="25000"/>
                  </a:schemeClr>
                </a:solidFill>
              </a:rPr>
              <a:t> for </a:t>
            </a:r>
            <a:r>
              <a:rPr lang="pl-PL" altLang="pl-PL" sz="1400" dirty="0" err="1">
                <a:solidFill>
                  <a:schemeClr val="bg2">
                    <a:lumMod val="25000"/>
                  </a:schemeClr>
                </a:solidFill>
              </a:rPr>
              <a:t>human</a:t>
            </a:r>
            <a:r>
              <a:rPr lang="pl-PL" altLang="pl-PL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altLang="pl-PL" sz="1400" dirty="0" err="1">
                <a:solidFill>
                  <a:schemeClr val="bg2">
                    <a:lumMod val="25000"/>
                  </a:schemeClr>
                </a:solidFill>
              </a:rPr>
              <a:t>health</a:t>
            </a:r>
            <a:r>
              <a:rPr lang="pl-PL" altLang="pl-PL" sz="1400" dirty="0">
                <a:solidFill>
                  <a:schemeClr val="bg2">
                    <a:lumMod val="25000"/>
                  </a:schemeClr>
                </a:solidFill>
              </a:rPr>
              <a:t>: A </a:t>
            </a:r>
            <a:r>
              <a:rPr lang="pl-PL" altLang="pl-PL" sz="1400" dirty="0" err="1">
                <a:solidFill>
                  <a:schemeClr val="bg2">
                    <a:lumMod val="25000"/>
                  </a:schemeClr>
                </a:solidFill>
              </a:rPr>
              <a:t>review</a:t>
            </a:r>
            <a:r>
              <a:rPr lang="pl-PL" altLang="pl-PL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l-PL" altLang="pl-PL" sz="1400" dirty="0" err="1">
                <a:solidFill>
                  <a:schemeClr val="bg2">
                    <a:lumMod val="25000"/>
                  </a:schemeClr>
                </a:solidFill>
              </a:rPr>
              <a:t>Journal</a:t>
            </a:r>
            <a:r>
              <a:rPr lang="pl-PL" altLang="pl-PL" sz="1400" dirty="0">
                <a:solidFill>
                  <a:schemeClr val="bg2">
                    <a:lumMod val="25000"/>
                  </a:schemeClr>
                </a:solidFill>
              </a:rPr>
              <a:t> of Food and </a:t>
            </a:r>
            <a:r>
              <a:rPr lang="pl-PL" altLang="pl-PL" sz="1400" dirty="0" err="1">
                <a:solidFill>
                  <a:schemeClr val="bg2">
                    <a:lumMod val="25000"/>
                  </a:schemeClr>
                </a:solidFill>
              </a:rPr>
              <a:t>Drug</a:t>
            </a:r>
            <a:r>
              <a:rPr lang="pl-PL" altLang="pl-PL" sz="1400" dirty="0">
                <a:solidFill>
                  <a:schemeClr val="bg2">
                    <a:lumMod val="25000"/>
                  </a:schemeClr>
                </a:solidFill>
              </a:rPr>
              <a:t> Analysis, </a:t>
            </a:r>
            <a:r>
              <a:rPr lang="pl-PL" altLang="pl-PL" sz="1400" dirty="0" err="1">
                <a:solidFill>
                  <a:schemeClr val="bg2">
                    <a:lumMod val="25000"/>
                  </a:schemeClr>
                </a:solidFill>
              </a:rPr>
              <a:t>Available</a:t>
            </a:r>
            <a:r>
              <a:rPr lang="pl-PL" altLang="pl-PL" sz="1400" dirty="0">
                <a:solidFill>
                  <a:schemeClr val="bg2">
                    <a:lumMod val="25000"/>
                  </a:schemeClr>
                </a:solidFill>
              </a:rPr>
              <a:t> online 2 </a:t>
            </a:r>
            <a:r>
              <a:rPr lang="pl-PL" altLang="pl-PL" sz="1400" dirty="0" err="1">
                <a:solidFill>
                  <a:schemeClr val="bg2">
                    <a:lumMod val="25000"/>
                  </a:schemeClr>
                </a:solidFill>
              </a:rPr>
              <a:t>February</a:t>
            </a:r>
            <a:r>
              <a:rPr lang="pl-PL" altLang="pl-PL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altLang="pl-PL" sz="1400" dirty="0" smtClean="0">
                <a:solidFill>
                  <a:schemeClr val="bg2">
                    <a:lumMod val="25000"/>
                  </a:schemeClr>
                </a:solidFill>
              </a:rPr>
              <a:t>2018.</a:t>
            </a:r>
          </a:p>
          <a:p>
            <a:pPr marL="514800" indent="-514350"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pl-PL" altLang="pl-PL" sz="1400" dirty="0" smtClean="0">
                <a:solidFill>
                  <a:schemeClr val="bg2">
                    <a:lumMod val="25000"/>
                  </a:schemeClr>
                </a:solidFill>
              </a:rPr>
              <a:t>http</a:t>
            </a:r>
            <a:r>
              <a:rPr lang="pl-PL" altLang="pl-PL" sz="1400" dirty="0">
                <a:solidFill>
                  <a:schemeClr val="bg2">
                    <a:lumMod val="25000"/>
                  </a:schemeClr>
                </a:solidFill>
              </a:rPr>
              <a:t>://www.stickycomics.com/probiotics/</a:t>
            </a:r>
          </a:p>
          <a:p>
            <a:pPr marL="450" indent="0" algn="just">
              <a:spcBef>
                <a:spcPts val="600"/>
              </a:spcBef>
              <a:buClrTx/>
              <a:buNone/>
            </a:pPr>
            <a:endParaRPr lang="pl-PL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800" indent="-514350" algn="just">
              <a:spcBef>
                <a:spcPts val="600"/>
              </a:spcBef>
              <a:buClrTx/>
              <a:buFont typeface="+mj-lt"/>
              <a:buAutoNum type="arabicPeriod"/>
            </a:pP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C00000"/>
                </a:solidFill>
              </a:rPr>
              <a:t>What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are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probiotics</a:t>
            </a:r>
            <a:r>
              <a:rPr lang="pl-PL" b="1" dirty="0" smtClean="0">
                <a:solidFill>
                  <a:srgbClr val="C00000"/>
                </a:solidFill>
              </a:rPr>
              <a:t>?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4492" y="2674173"/>
            <a:ext cx="5459155" cy="15228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2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”</a:t>
            </a:r>
            <a:r>
              <a:rPr lang="pl-PL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Live</a:t>
            </a:r>
            <a:r>
              <a:rPr lang="pl-PL" sz="3600" dirty="0" smtClean="0">
                <a:solidFill>
                  <a:schemeClr val="bg2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l-PL" sz="3600" dirty="0" err="1" smtClean="0">
                <a:solidFill>
                  <a:schemeClr val="bg2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microorganisms</a:t>
            </a:r>
            <a:r>
              <a:rPr lang="pl-PL" sz="3600" dirty="0" smtClean="0">
                <a:solidFill>
                  <a:schemeClr val="bg2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which when administered in </a:t>
            </a:r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adequate amount</a:t>
            </a:r>
            <a:r>
              <a:rPr lang="en-US" sz="3600" dirty="0" smtClean="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confer a </a:t>
            </a:r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health benefits on the host</a:t>
            </a:r>
            <a:r>
              <a:rPr lang="pl-PL" sz="3600" dirty="0" smtClean="0">
                <a:solidFill>
                  <a:schemeClr val="bg2">
                    <a:lumMod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610182" y="6578744"/>
            <a:ext cx="13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bg2">
                    <a:lumMod val="25000"/>
                  </a:schemeClr>
                </a:solidFill>
              </a:rPr>
              <a:t>Źródła: [2, 11]</a:t>
            </a:r>
            <a:endParaRPr lang="pl-PL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083" y="778933"/>
            <a:ext cx="5523246" cy="531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0143" y="0"/>
            <a:ext cx="9875520" cy="1356360"/>
          </a:xfrm>
        </p:spPr>
        <p:txBody>
          <a:bodyPr/>
          <a:lstStyle/>
          <a:p>
            <a:pPr algn="ctr"/>
            <a:r>
              <a:rPr lang="pl-PL" b="1" dirty="0" err="1" smtClean="0">
                <a:solidFill>
                  <a:srgbClr val="C00000"/>
                </a:solidFill>
              </a:rPr>
              <a:t>What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they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should</a:t>
            </a:r>
            <a:r>
              <a:rPr lang="pl-PL" b="1" dirty="0" smtClean="0">
                <a:solidFill>
                  <a:srgbClr val="C00000"/>
                </a:solidFill>
              </a:rPr>
              <a:t> be </a:t>
            </a:r>
            <a:r>
              <a:rPr lang="pl-PL" b="1" dirty="0" err="1" smtClean="0">
                <a:solidFill>
                  <a:srgbClr val="C00000"/>
                </a:solidFill>
              </a:rPr>
              <a:t>like</a:t>
            </a:r>
            <a:r>
              <a:rPr lang="pl-PL" b="1" dirty="0" smtClean="0">
                <a:solidFill>
                  <a:srgbClr val="C00000"/>
                </a:solidFill>
              </a:rPr>
              <a:t>?</a:t>
            </a:r>
            <a:endParaRPr lang="pl-PL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009705"/>
              </p:ext>
            </p:extLst>
          </p:nvPr>
        </p:nvGraphicFramePr>
        <p:xfrm>
          <a:off x="994714" y="1210877"/>
          <a:ext cx="10166378" cy="524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610182" y="6578744"/>
            <a:ext cx="1242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bg2">
                    <a:lumMod val="25000"/>
                  </a:schemeClr>
                </a:solidFill>
              </a:rPr>
              <a:t>Źródła: [1, 7]</a:t>
            </a:r>
            <a:endParaRPr lang="pl-PL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99" y="270934"/>
            <a:ext cx="9875520" cy="1356360"/>
          </a:xfrm>
        </p:spPr>
        <p:txBody>
          <a:bodyPr/>
          <a:lstStyle/>
          <a:p>
            <a:pPr algn="ctr"/>
            <a:r>
              <a:rPr lang="pl-PL" b="1" dirty="0" err="1" smtClean="0">
                <a:solidFill>
                  <a:srgbClr val="C00000"/>
                </a:solidFill>
              </a:rPr>
              <a:t>What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probiotics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can</a:t>
            </a:r>
            <a:r>
              <a:rPr lang="pl-PL" b="1" dirty="0" smtClean="0">
                <a:solidFill>
                  <a:srgbClr val="C00000"/>
                </a:solidFill>
              </a:rPr>
              <a:t> do?</a:t>
            </a:r>
            <a:endParaRPr lang="pl-PL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6815994"/>
              </p:ext>
            </p:extLst>
          </p:nvPr>
        </p:nvGraphicFramePr>
        <p:xfrm>
          <a:off x="267894" y="1160077"/>
          <a:ext cx="116257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610182" y="6578744"/>
            <a:ext cx="1465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bg2">
                    <a:lumMod val="25000"/>
                  </a:schemeClr>
                </a:solidFill>
              </a:rPr>
              <a:t>Źródła: [3, 4, 6]</a:t>
            </a:r>
            <a:endParaRPr lang="pl-PL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98" y="1754992"/>
            <a:ext cx="2943270" cy="376857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6176" y="-11419"/>
            <a:ext cx="9875520" cy="1356360"/>
          </a:xfrm>
        </p:spPr>
        <p:txBody>
          <a:bodyPr/>
          <a:lstStyle/>
          <a:p>
            <a:r>
              <a:rPr lang="pl-PL" b="1" dirty="0" err="1" smtClean="0">
                <a:solidFill>
                  <a:srgbClr val="C00000"/>
                </a:solidFill>
              </a:rPr>
              <a:t>Impact</a:t>
            </a:r>
            <a:r>
              <a:rPr lang="pl-PL" b="1" dirty="0" smtClean="0">
                <a:solidFill>
                  <a:srgbClr val="C00000"/>
                </a:solidFill>
              </a:rPr>
              <a:t> of </a:t>
            </a:r>
            <a:r>
              <a:rPr lang="pl-PL" b="1" dirty="0" err="1" smtClean="0">
                <a:solidFill>
                  <a:srgbClr val="C00000"/>
                </a:solidFill>
              </a:rPr>
              <a:t>probiotics</a:t>
            </a:r>
            <a:r>
              <a:rPr lang="pl-PL" b="1" dirty="0" smtClean="0">
                <a:solidFill>
                  <a:srgbClr val="C00000"/>
                </a:solidFill>
              </a:rPr>
              <a:t> on </a:t>
            </a:r>
            <a:r>
              <a:rPr lang="pl-PL" b="1" dirty="0" err="1" smtClean="0">
                <a:solidFill>
                  <a:srgbClr val="C00000"/>
                </a:solidFill>
              </a:rPr>
              <a:t>human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health</a:t>
            </a:r>
            <a:endParaRPr lang="pl-PL" b="1" dirty="0">
              <a:solidFill>
                <a:srgbClr val="C00000"/>
              </a:solidFill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265361" y="1302872"/>
            <a:ext cx="7589838" cy="5184775"/>
            <a:chOff x="480" y="624"/>
            <a:chExt cx="4781" cy="3266"/>
          </a:xfrm>
        </p:grpSpPr>
        <p:sp>
          <p:nvSpPr>
            <p:cNvPr id="7" name="Arc 4"/>
            <p:cNvSpPr>
              <a:spLocks/>
            </p:cNvSpPr>
            <p:nvPr/>
          </p:nvSpPr>
          <p:spPr bwMode="auto">
            <a:xfrm flipH="1">
              <a:off x="3097" y="1296"/>
              <a:ext cx="1918" cy="1228"/>
            </a:xfrm>
            <a:custGeom>
              <a:avLst/>
              <a:gdLst>
                <a:gd name="T0" fmla="*/ 11 w 21529"/>
                <a:gd name="T1" fmla="*/ 0 h 14777"/>
                <a:gd name="T2" fmla="*/ 15 w 21529"/>
                <a:gd name="T3" fmla="*/ 7 h 14777"/>
                <a:gd name="T4" fmla="*/ 0 w 21529"/>
                <a:gd name="T5" fmla="*/ 8 h 147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29" h="14777" fill="none" extrusionOk="0">
                  <a:moveTo>
                    <a:pt x="15754" y="-1"/>
                  </a:moveTo>
                  <a:cubicBezTo>
                    <a:pt x="19098" y="3564"/>
                    <a:pt x="21133" y="8158"/>
                    <a:pt x="21529" y="13029"/>
                  </a:cubicBezTo>
                </a:path>
                <a:path w="21529" h="14777" stroke="0" extrusionOk="0">
                  <a:moveTo>
                    <a:pt x="15754" y="-1"/>
                  </a:moveTo>
                  <a:cubicBezTo>
                    <a:pt x="19098" y="3564"/>
                    <a:pt x="21133" y="8158"/>
                    <a:pt x="21529" y="13029"/>
                  </a:cubicBezTo>
                  <a:lnTo>
                    <a:pt x="0" y="14777"/>
                  </a:lnTo>
                  <a:lnTo>
                    <a:pt x="15754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" name="Arc 5"/>
            <p:cNvSpPr>
              <a:spLocks/>
            </p:cNvSpPr>
            <p:nvPr/>
          </p:nvSpPr>
          <p:spPr bwMode="auto">
            <a:xfrm flipH="1" flipV="1">
              <a:off x="3163" y="2422"/>
              <a:ext cx="1828" cy="483"/>
            </a:xfrm>
            <a:custGeom>
              <a:avLst/>
              <a:gdLst>
                <a:gd name="T0" fmla="*/ 9 w 21305"/>
                <a:gd name="T1" fmla="*/ 0 h 16404"/>
                <a:gd name="T2" fmla="*/ 13 w 21305"/>
                <a:gd name="T3" fmla="*/ 0 h 16404"/>
                <a:gd name="T4" fmla="*/ 0 w 21305"/>
                <a:gd name="T5" fmla="*/ 0 h 164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05" h="16404" fill="none" extrusionOk="0">
                  <a:moveTo>
                    <a:pt x="14052" y="-1"/>
                  </a:moveTo>
                  <a:cubicBezTo>
                    <a:pt x="17902" y="3298"/>
                    <a:pt x="20470" y="7846"/>
                    <a:pt x="21305" y="12846"/>
                  </a:cubicBezTo>
                </a:path>
                <a:path w="21305" h="16404" stroke="0" extrusionOk="0">
                  <a:moveTo>
                    <a:pt x="14052" y="-1"/>
                  </a:moveTo>
                  <a:cubicBezTo>
                    <a:pt x="17902" y="3298"/>
                    <a:pt x="20470" y="7846"/>
                    <a:pt x="21305" y="12846"/>
                  </a:cubicBezTo>
                  <a:lnTo>
                    <a:pt x="0" y="16404"/>
                  </a:lnTo>
                  <a:lnTo>
                    <a:pt x="14052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Arc 6"/>
            <p:cNvSpPr>
              <a:spLocks/>
            </p:cNvSpPr>
            <p:nvPr/>
          </p:nvSpPr>
          <p:spPr bwMode="auto">
            <a:xfrm>
              <a:off x="847" y="1296"/>
              <a:ext cx="1853" cy="983"/>
            </a:xfrm>
            <a:custGeom>
              <a:avLst/>
              <a:gdLst>
                <a:gd name="T0" fmla="*/ 9 w 21600"/>
                <a:gd name="T1" fmla="*/ 0 h 15949"/>
                <a:gd name="T2" fmla="*/ 14 w 21600"/>
                <a:gd name="T3" fmla="*/ 4 h 15949"/>
                <a:gd name="T4" fmla="*/ 0 w 21600"/>
                <a:gd name="T5" fmla="*/ 4 h 159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5949" fill="none" extrusionOk="0">
                  <a:moveTo>
                    <a:pt x="14566" y="0"/>
                  </a:moveTo>
                  <a:cubicBezTo>
                    <a:pt x="19047" y="4092"/>
                    <a:pt x="21600" y="9880"/>
                    <a:pt x="21600" y="15949"/>
                  </a:cubicBezTo>
                </a:path>
                <a:path w="21600" h="15949" stroke="0" extrusionOk="0">
                  <a:moveTo>
                    <a:pt x="14566" y="0"/>
                  </a:moveTo>
                  <a:cubicBezTo>
                    <a:pt x="19047" y="4092"/>
                    <a:pt x="21600" y="9880"/>
                    <a:pt x="21600" y="15949"/>
                  </a:cubicBezTo>
                  <a:lnTo>
                    <a:pt x="0" y="15949"/>
                  </a:lnTo>
                  <a:lnTo>
                    <a:pt x="14566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816" y="1872"/>
              <a:ext cx="1125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GB" altLang="pl-PL" sz="1200" b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Detoxify carcinogens Suppress tumours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696" y="2784"/>
              <a:ext cx="1565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GB" altLang="pl-PL" sz="12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Enhance specific and non-specific immune response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744" y="2304"/>
              <a:ext cx="139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GB" altLang="pl-PL" sz="12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Lower serum cholesterol concentrations 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648" y="1152"/>
              <a:ext cx="1522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GB" altLang="pl-PL" sz="12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Improve digestion of lactose and reduce intestinal bloating, flatulence and discomfort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112" y="3648"/>
              <a:ext cx="161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GB" altLang="pl-PL" sz="12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Shortage the duration of rotavirus diarrhoea</a:t>
              </a:r>
            </a:p>
          </p:txBody>
        </p:sp>
        <p:sp>
          <p:nvSpPr>
            <p:cNvPr id="15" name="Arc 12"/>
            <p:cNvSpPr>
              <a:spLocks/>
            </p:cNvSpPr>
            <p:nvPr/>
          </p:nvSpPr>
          <p:spPr bwMode="auto">
            <a:xfrm flipV="1">
              <a:off x="1972" y="2502"/>
              <a:ext cx="728" cy="813"/>
            </a:xfrm>
            <a:custGeom>
              <a:avLst/>
              <a:gdLst>
                <a:gd name="T0" fmla="*/ 1 w 21600"/>
                <a:gd name="T1" fmla="*/ 0 h 15631"/>
                <a:gd name="T2" fmla="*/ 1 w 21600"/>
                <a:gd name="T3" fmla="*/ 2 h 15631"/>
                <a:gd name="T4" fmla="*/ 0 w 21600"/>
                <a:gd name="T5" fmla="*/ 2 h 156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5631" fill="none" extrusionOk="0">
                  <a:moveTo>
                    <a:pt x="15641" y="0"/>
                  </a:moveTo>
                  <a:cubicBezTo>
                    <a:pt x="19466" y="4016"/>
                    <a:pt x="21600" y="9349"/>
                    <a:pt x="21600" y="14896"/>
                  </a:cubicBezTo>
                  <a:cubicBezTo>
                    <a:pt x="21600" y="15141"/>
                    <a:pt x="21595" y="15386"/>
                    <a:pt x="21587" y="15631"/>
                  </a:cubicBezTo>
                </a:path>
                <a:path w="21600" h="15631" stroke="0" extrusionOk="0">
                  <a:moveTo>
                    <a:pt x="15641" y="0"/>
                  </a:moveTo>
                  <a:cubicBezTo>
                    <a:pt x="19466" y="4016"/>
                    <a:pt x="21600" y="9349"/>
                    <a:pt x="21600" y="14896"/>
                  </a:cubicBezTo>
                  <a:cubicBezTo>
                    <a:pt x="21600" y="15141"/>
                    <a:pt x="21595" y="15386"/>
                    <a:pt x="21587" y="15631"/>
                  </a:cubicBezTo>
                  <a:lnTo>
                    <a:pt x="0" y="14896"/>
                  </a:lnTo>
                  <a:lnTo>
                    <a:pt x="1564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392" y="3264"/>
              <a:ext cx="112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pl-PL" sz="1200" b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Relieve constipation 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968" y="624"/>
              <a:ext cx="19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pl-PL" sz="12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Altered G</a:t>
              </a:r>
              <a:r>
                <a:rPr lang="pl-PL" altLang="pl-PL" sz="12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I</a:t>
              </a:r>
              <a:r>
                <a:rPr lang="en-GB" altLang="pl-PL" sz="12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 tract </a:t>
              </a:r>
              <a:r>
                <a:rPr lang="en-GB" altLang="pl-PL" sz="1200" b="1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microecology</a:t>
              </a:r>
              <a:endParaRPr lang="en-GB" altLang="pl-PL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Arc 15"/>
            <p:cNvSpPr>
              <a:spLocks/>
            </p:cNvSpPr>
            <p:nvPr/>
          </p:nvSpPr>
          <p:spPr bwMode="auto">
            <a:xfrm flipH="1" flipV="1">
              <a:off x="3030" y="2502"/>
              <a:ext cx="1655" cy="859"/>
            </a:xfrm>
            <a:custGeom>
              <a:avLst/>
              <a:gdLst>
                <a:gd name="T0" fmla="*/ 8 w 21600"/>
                <a:gd name="T1" fmla="*/ 0 h 11665"/>
                <a:gd name="T2" fmla="*/ 10 w 21600"/>
                <a:gd name="T3" fmla="*/ 5 h 11665"/>
                <a:gd name="T4" fmla="*/ 0 w 21600"/>
                <a:gd name="T5" fmla="*/ 5 h 116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1665" fill="none" extrusionOk="0">
                  <a:moveTo>
                    <a:pt x="18179" y="-1"/>
                  </a:moveTo>
                  <a:cubicBezTo>
                    <a:pt x="20412" y="3480"/>
                    <a:pt x="21600" y="7529"/>
                    <a:pt x="21600" y="11665"/>
                  </a:cubicBezTo>
                </a:path>
                <a:path w="21600" h="11665" stroke="0" extrusionOk="0">
                  <a:moveTo>
                    <a:pt x="18179" y="-1"/>
                  </a:moveTo>
                  <a:cubicBezTo>
                    <a:pt x="20412" y="3480"/>
                    <a:pt x="21600" y="7529"/>
                    <a:pt x="21600" y="11665"/>
                  </a:cubicBezTo>
                  <a:lnTo>
                    <a:pt x="0" y="11665"/>
                  </a:lnTo>
                  <a:lnTo>
                    <a:pt x="18179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360" y="3264"/>
              <a:ext cx="158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FontTx/>
                <a:buNone/>
              </a:pPr>
              <a:r>
                <a:rPr lang="en-GB" altLang="pl-PL" sz="1200" b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Increase nutrient bioavailability, increase mineral absorption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80" y="1104"/>
              <a:ext cx="1666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GB" altLang="pl-PL" sz="1200" b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Inhibit pathogen growth and translocation. Reduce risk of infection from common pathogens (</a:t>
              </a:r>
              <a:r>
                <a:rPr lang="en-GB" altLang="pl-PL" sz="1200" b="1" i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Salmonella</a:t>
              </a:r>
              <a:r>
                <a:rPr lang="en-GB" altLang="pl-PL" sz="1200" b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, </a:t>
              </a:r>
              <a:r>
                <a:rPr lang="en-GB" altLang="pl-PL" sz="1200" b="1" i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Shigella</a:t>
              </a:r>
              <a:r>
                <a:rPr lang="en-GB" altLang="pl-PL" sz="1200" b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898" y="2502"/>
              <a:ext cx="0" cy="1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3368" y="2060"/>
              <a:ext cx="43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696" y="1929"/>
              <a:ext cx="1059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GB" altLang="pl-PL" sz="1200" b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Reduce risk of obesity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2898" y="830"/>
              <a:ext cx="0" cy="14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6" name="Arc 24"/>
            <p:cNvSpPr>
              <a:spLocks/>
            </p:cNvSpPr>
            <p:nvPr/>
          </p:nvSpPr>
          <p:spPr bwMode="auto">
            <a:xfrm flipV="1">
              <a:off x="1840" y="2502"/>
              <a:ext cx="794" cy="395"/>
            </a:xfrm>
            <a:custGeom>
              <a:avLst/>
              <a:gdLst>
                <a:gd name="T0" fmla="*/ 0 w 21600"/>
                <a:gd name="T1" fmla="*/ 0 h 21375"/>
                <a:gd name="T2" fmla="*/ 1 w 21600"/>
                <a:gd name="T3" fmla="*/ 0 h 21375"/>
                <a:gd name="T4" fmla="*/ 0 w 21600"/>
                <a:gd name="T5" fmla="*/ 0 h 21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375" fill="none" extrusionOk="0">
                  <a:moveTo>
                    <a:pt x="3112" y="0"/>
                  </a:moveTo>
                  <a:cubicBezTo>
                    <a:pt x="13727" y="1546"/>
                    <a:pt x="21600" y="10648"/>
                    <a:pt x="21600" y="21375"/>
                  </a:cubicBezTo>
                </a:path>
                <a:path w="21600" h="21375" stroke="0" extrusionOk="0">
                  <a:moveTo>
                    <a:pt x="3112" y="0"/>
                  </a:moveTo>
                  <a:cubicBezTo>
                    <a:pt x="13727" y="1546"/>
                    <a:pt x="21600" y="10648"/>
                    <a:pt x="21600" y="21375"/>
                  </a:cubicBezTo>
                  <a:lnTo>
                    <a:pt x="0" y="21375"/>
                  </a:lnTo>
                  <a:lnTo>
                    <a:pt x="3112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352" y="2256"/>
              <a:ext cx="992" cy="25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pl-PL" sz="20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Probiotic</a:t>
              </a:r>
              <a:r>
                <a:rPr lang="pl-PL" altLang="pl-PL" sz="20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s</a:t>
              </a:r>
              <a:endParaRPr lang="en-GB" altLang="pl-PL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 flipH="1" flipV="1">
              <a:off x="1860" y="2065"/>
              <a:ext cx="4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768" y="2352"/>
              <a:ext cx="1104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GB" altLang="pl-PL" sz="1200" b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Decrease faecal mutagenicity</a:t>
              </a:r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H="1">
              <a:off x="1776" y="2400"/>
              <a:ext cx="57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3360" y="2400"/>
              <a:ext cx="48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768" y="2784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pl-PL" sz="1200" b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</a:rPr>
                <a:t>Decrease faecal bacterial enzyme activity</a:t>
              </a:r>
            </a:p>
          </p:txBody>
        </p:sp>
      </p:grpSp>
      <p:sp>
        <p:nvSpPr>
          <p:cNvPr id="36" name="pole tekstowe 35"/>
          <p:cNvSpPr txBox="1"/>
          <p:nvPr/>
        </p:nvSpPr>
        <p:spPr>
          <a:xfrm>
            <a:off x="5610182" y="6578744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bg2">
                    <a:lumMod val="25000"/>
                  </a:schemeClr>
                </a:solidFill>
              </a:rPr>
              <a:t>Źródła: [4]</a:t>
            </a:r>
            <a:endParaRPr lang="pl-PL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217" y="24354"/>
            <a:ext cx="10841566" cy="1356360"/>
          </a:xfrm>
        </p:spPr>
        <p:txBody>
          <a:bodyPr/>
          <a:lstStyle/>
          <a:p>
            <a:pPr algn="just"/>
            <a:r>
              <a:rPr lang="pl-PL" b="1" dirty="0" err="1" smtClean="0">
                <a:solidFill>
                  <a:srgbClr val="C00000"/>
                </a:solidFill>
              </a:rPr>
              <a:t>Route</a:t>
            </a:r>
            <a:r>
              <a:rPr lang="pl-PL" b="1" dirty="0" smtClean="0">
                <a:solidFill>
                  <a:srgbClr val="C00000"/>
                </a:solidFill>
              </a:rPr>
              <a:t> to </a:t>
            </a:r>
            <a:r>
              <a:rPr lang="pl-PL" b="1" dirty="0" err="1" smtClean="0">
                <a:solidFill>
                  <a:srgbClr val="C00000"/>
                </a:solidFill>
              </a:rPr>
              <a:t>become</a:t>
            </a:r>
            <a:r>
              <a:rPr lang="pl-PL" b="1" dirty="0" smtClean="0">
                <a:solidFill>
                  <a:srgbClr val="C00000"/>
                </a:solidFill>
              </a:rPr>
              <a:t> a </a:t>
            </a:r>
            <a:r>
              <a:rPr lang="pl-PL" b="1" dirty="0" err="1" smtClean="0">
                <a:solidFill>
                  <a:srgbClr val="C00000"/>
                </a:solidFill>
              </a:rPr>
              <a:t>probiotic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microorganism</a:t>
            </a:r>
            <a:endParaRPr lang="pl-PL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758395"/>
              </p:ext>
            </p:extLst>
          </p:nvPr>
        </p:nvGraphicFramePr>
        <p:xfrm>
          <a:off x="1167157" y="1476000"/>
          <a:ext cx="10349626" cy="472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4632" y="4921322"/>
            <a:ext cx="3114675" cy="146685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610182" y="6578744"/>
            <a:ext cx="147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bg2">
                    <a:lumMod val="25000"/>
                  </a:schemeClr>
                </a:solidFill>
              </a:rPr>
              <a:t>Źródła: [5, 8, 9]</a:t>
            </a:r>
            <a:endParaRPr lang="pl-PL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99" y="232656"/>
            <a:ext cx="9875520" cy="1356360"/>
          </a:xfrm>
        </p:spPr>
        <p:txBody>
          <a:bodyPr/>
          <a:lstStyle/>
          <a:p>
            <a:pPr algn="ctr"/>
            <a:r>
              <a:rPr lang="pl-PL" b="1" dirty="0" err="1" smtClean="0">
                <a:solidFill>
                  <a:srgbClr val="C00000"/>
                </a:solidFill>
              </a:rPr>
              <a:t>Probiotics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used</a:t>
            </a:r>
            <a:r>
              <a:rPr lang="pl-PL" b="1" dirty="0" smtClean="0">
                <a:solidFill>
                  <a:srgbClr val="C00000"/>
                </a:solidFill>
              </a:rPr>
              <a:t> in </a:t>
            </a:r>
            <a:r>
              <a:rPr lang="pl-PL" b="1" dirty="0" err="1" smtClean="0">
                <a:solidFill>
                  <a:srgbClr val="C00000"/>
                </a:solidFill>
              </a:rPr>
              <a:t>human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nutrition</a:t>
            </a:r>
            <a:endParaRPr lang="pl-PL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20752"/>
              </p:ext>
            </p:extLst>
          </p:nvPr>
        </p:nvGraphicFramePr>
        <p:xfrm>
          <a:off x="822960" y="1856812"/>
          <a:ext cx="10515600" cy="34747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i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Lactobacillus</a:t>
                      </a:r>
                      <a:r>
                        <a:rPr lang="pl-PL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i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species</a:t>
                      </a:r>
                      <a:endParaRPr lang="pl-PL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Bifidobacterium</a:t>
                      </a:r>
                      <a:r>
                        <a:rPr lang="pl-PL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i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species</a:t>
                      </a:r>
                      <a:endParaRPr lang="pl-PL" i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Other Lactic Acid Bacteria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Other Microorganisms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L. </a:t>
                      </a:r>
                      <a:r>
                        <a:rPr lang="pl-PL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acidophilus</a:t>
                      </a: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(a),</a:t>
                      </a:r>
                      <a: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*</a:t>
                      </a:r>
                      <a:b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L. </a:t>
                      </a:r>
                      <a:r>
                        <a:rPr lang="pl-PL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amylovorus</a:t>
                      </a: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(b),</a:t>
                      </a:r>
                      <a: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*</a:t>
                      </a:r>
                      <a:b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L. </a:t>
                      </a:r>
                      <a:r>
                        <a:rPr lang="pl-PL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casei</a:t>
                      </a: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(a),(b),</a:t>
                      </a:r>
                      <a: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*</a:t>
                      </a:r>
                      <a:b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L. </a:t>
                      </a:r>
                      <a:r>
                        <a:rPr lang="pl-PL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gasseri</a:t>
                      </a: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(a),</a:t>
                      </a:r>
                      <a: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*</a:t>
                      </a:r>
                      <a:b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L. </a:t>
                      </a:r>
                      <a:r>
                        <a:rPr lang="pl-PL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helveticus</a:t>
                      </a: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(a),</a:t>
                      </a:r>
                      <a: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*</a:t>
                      </a:r>
                      <a:b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L. </a:t>
                      </a:r>
                      <a:r>
                        <a:rPr lang="pl-PL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johnsonii</a:t>
                      </a: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(b),</a:t>
                      </a:r>
                      <a: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*</a:t>
                      </a:r>
                      <a:b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L. </a:t>
                      </a:r>
                      <a:r>
                        <a:rPr lang="pl-PL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pentosus</a:t>
                      </a: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(b),</a:t>
                      </a:r>
                      <a: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*</a:t>
                      </a:r>
                      <a:b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L. </a:t>
                      </a:r>
                      <a:r>
                        <a:rPr lang="pl-PL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plantarum</a:t>
                      </a: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(b),</a:t>
                      </a:r>
                      <a: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*</a:t>
                      </a:r>
                      <a:b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L. </a:t>
                      </a:r>
                      <a:r>
                        <a:rPr lang="pl-PL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reuteri</a:t>
                      </a: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(a),</a:t>
                      </a:r>
                      <a: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*</a:t>
                      </a:r>
                      <a:b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L. </a:t>
                      </a:r>
                      <a:r>
                        <a:rPr lang="pl-PL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rhamnosus</a:t>
                      </a: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(a),(b),</a:t>
                      </a:r>
                      <a: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B. adolescentis </a:t>
                      </a:r>
                      <a:r>
                        <a:rPr lang="pt-BR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(a)</a:t>
                      </a:r>
                      <a:r>
                        <a:rPr lang="pt-BR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pt-BR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pt-BR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B. animalis </a:t>
                      </a:r>
                      <a:r>
                        <a:rPr lang="pt-BR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(a),</a:t>
                      </a:r>
                      <a:r>
                        <a:rPr lang="pt-BR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*</a:t>
                      </a:r>
                      <a:br>
                        <a:rPr lang="pt-BR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pt-BR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B. bifidum </a:t>
                      </a:r>
                      <a:r>
                        <a:rPr lang="pt-BR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(a)</a:t>
                      </a:r>
                      <a:r>
                        <a:rPr lang="pt-BR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pt-BR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pt-BR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B. breve </a:t>
                      </a:r>
                      <a:r>
                        <a:rPr lang="pt-BR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(b)</a:t>
                      </a:r>
                      <a:r>
                        <a:rPr lang="pt-BR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pt-BR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pt-BR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B. infantis </a:t>
                      </a:r>
                      <a:r>
                        <a:rPr lang="pt-BR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(a)</a:t>
                      </a:r>
                      <a:r>
                        <a:rPr lang="pt-BR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pt-BR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pt-BR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B. longum </a:t>
                      </a:r>
                      <a:r>
                        <a:rPr lang="pt-BR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(a),</a:t>
                      </a:r>
                      <a:r>
                        <a:rPr lang="pt-BR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Enterococcus </a:t>
                      </a:r>
                      <a:r>
                        <a:rPr lang="en-US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faecium</a:t>
                      </a:r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(a)</a:t>
                      </a:r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en-US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Lactococcus</a:t>
                      </a:r>
                      <a:r>
                        <a:rPr lang="en-US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lactis</a:t>
                      </a:r>
                      <a:r>
                        <a:rPr lang="en-US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(b),</a:t>
                      </a:r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*</a:t>
                      </a:r>
                      <a:b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en-US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Streptococcus </a:t>
                      </a:r>
                      <a:r>
                        <a:rPr lang="en-US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thermophilus</a:t>
                      </a:r>
                      <a:r>
                        <a:rPr lang="en-US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(a),</a:t>
                      </a:r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Bacillus</a:t>
                      </a: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clausii</a:t>
                      </a: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(a),</a:t>
                      </a:r>
                      <a: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*</a:t>
                      </a:r>
                      <a:b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Escherichia coli </a:t>
                      </a:r>
                      <a:r>
                        <a:rPr lang="pl-PL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Nissle</a:t>
                      </a:r>
                      <a: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1917 </a:t>
                      </a:r>
                      <a:r>
                        <a:rPr lang="pl-PL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(a)</a:t>
                      </a:r>
                      <a: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pl-PL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Saccharomyces</a:t>
                      </a:r>
                      <a:r>
                        <a:rPr lang="pl-PL" i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cerevisiae</a:t>
                      </a:r>
                      <a: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pl-PL" i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boulardi</a:t>
                      </a:r>
                      <a: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) </a:t>
                      </a:r>
                      <a:r>
                        <a:rPr lang="pl-PL" baseline="30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(a),</a:t>
                      </a:r>
                      <a:r>
                        <a:rPr lang="pl-PL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822959" y="5370362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aseline="30000" dirty="0" smtClean="0">
                <a:solidFill>
                  <a:schemeClr val="bg2">
                    <a:lumMod val="25000"/>
                  </a:schemeClr>
                </a:solidFill>
              </a:rPr>
              <a:t>(a)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 Mostly as pharmaceutical products; </a:t>
            </a:r>
            <a:r>
              <a:rPr lang="en-US" sz="1600" baseline="30000" dirty="0" smtClean="0">
                <a:solidFill>
                  <a:schemeClr val="bg2">
                    <a:lumMod val="25000"/>
                  </a:schemeClr>
                </a:solidFill>
              </a:rPr>
              <a:t>(b)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 mostly as food additives; * QPS (Qualified Presumption of Safety) microorganisms.</a:t>
            </a:r>
            <a:endParaRPr lang="pl-PL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610182" y="6578744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bg2">
                    <a:lumMod val="25000"/>
                  </a:schemeClr>
                </a:solidFill>
              </a:rPr>
              <a:t>Źródła: [4]</a:t>
            </a:r>
            <a:endParaRPr lang="pl-PL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6320" y="12915"/>
            <a:ext cx="10611824" cy="1356360"/>
          </a:xfrm>
        </p:spPr>
        <p:txBody>
          <a:bodyPr/>
          <a:lstStyle/>
          <a:p>
            <a:pPr algn="ctr"/>
            <a:r>
              <a:rPr lang="pl-PL" b="1" dirty="0" err="1" smtClean="0">
                <a:solidFill>
                  <a:srgbClr val="C00000"/>
                </a:solidFill>
              </a:rPr>
              <a:t>Examples</a:t>
            </a:r>
            <a:r>
              <a:rPr lang="pl-PL" b="1" dirty="0" smtClean="0">
                <a:solidFill>
                  <a:srgbClr val="C00000"/>
                </a:solidFill>
              </a:rPr>
              <a:t> of </a:t>
            </a:r>
            <a:r>
              <a:rPr lang="pl-PL" b="1" dirty="0" err="1" smtClean="0">
                <a:solidFill>
                  <a:srgbClr val="C00000"/>
                </a:solidFill>
              </a:rPr>
              <a:t>commercial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probiotic</a:t>
            </a:r>
            <a:r>
              <a:rPr lang="pl-PL" b="1" dirty="0" smtClean="0">
                <a:solidFill>
                  <a:srgbClr val="C00000"/>
                </a:solidFill>
              </a:rPr>
              <a:t> products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610182" y="6578744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bg2">
                    <a:lumMod val="25000"/>
                  </a:schemeClr>
                </a:solidFill>
              </a:rPr>
              <a:t>Źródła: [10]</a:t>
            </a:r>
            <a:endParaRPr lang="pl-PL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411458"/>
              </p:ext>
            </p:extLst>
          </p:nvPr>
        </p:nvGraphicFramePr>
        <p:xfrm>
          <a:off x="404047" y="1305346"/>
          <a:ext cx="11379199" cy="486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3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3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8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Strain</a:t>
                      </a:r>
                      <a:endParaRPr lang="pl-PL" sz="1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Commercial</a:t>
                      </a:r>
                      <a:r>
                        <a:rPr lang="pl-PL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products</a:t>
                      </a:r>
                      <a:endParaRPr lang="pl-PL" sz="1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Sources</a:t>
                      </a:r>
                      <a:endParaRPr lang="pl-PL" sz="1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Saccharomyces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cerevisiae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boulardii</a:t>
                      </a:r>
                      <a:endParaRPr lang="pl-PL" sz="1800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Florastor</a:t>
                      </a:r>
                      <a:endParaRPr lang="pl-PL" sz="18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Biocodex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Creswell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Bifidobacterium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infantis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Align</a:t>
                      </a:r>
                      <a:endParaRPr lang="pl-PL" sz="18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Procter and Gamble (Mason, OH)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Lactobacillus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casei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strain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Shirota</a:t>
                      </a:r>
                      <a:endParaRPr lang="pl-PL" sz="18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Bifidobacterium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breve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strain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Yakult</a:t>
                      </a:r>
                      <a:endParaRPr lang="pl-PL" sz="18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Yakult</a:t>
                      </a:r>
                      <a:endParaRPr lang="pl-PL" sz="18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Yakult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Tokyo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Japan)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Lactobacillus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casei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DN-114 001 </a:t>
                      </a:r>
                    </a:p>
                    <a:p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Bifidobacterium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animalis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DN173 010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DanActive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Activia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yogurt</a:t>
                      </a:r>
                      <a:endParaRPr lang="pl-PL" sz="18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Danone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(Paris, France)</a:t>
                      </a:r>
                    </a:p>
                    <a:p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Dannon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Tarrytown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Lactobacillus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johnsonii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Lj-1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(same as NCC533 and 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formerly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Lactobacillus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acidophilus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Nestle (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Lausanne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Switzerland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Lactobacillus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reuteri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ATCC 55,730 </a:t>
                      </a:r>
                      <a:b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(“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 </a:t>
                      </a:r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reuteri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Protectis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BioGaia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Probiotic</a:t>
                      </a:r>
                      <a:endParaRPr lang="pl-PL" sz="18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chewable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tablets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Biogaia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Stockholm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Sweden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Lactobacillus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rhamnosus</a:t>
                      </a:r>
                      <a:r>
                        <a:rPr lang="pl-PL" sz="18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GG (“LGG”)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Culturelle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Dannon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Danimals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Valio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Dairy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(Helsinki, 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Finland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Dannon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Company (</a:t>
                      </a:r>
                      <a:r>
                        <a:rPr lang="pl-PL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Tarrytown</a:t>
                      </a:r>
                      <a:r>
                        <a:rPr lang="pl-PL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2421467" y="3013502"/>
            <a:ext cx="7349067" cy="830997"/>
          </a:xfrm>
          <a:prstGeom prst="rect">
            <a:avLst/>
          </a:prstGeom>
          <a:solidFill>
            <a:schemeClr val="bg1"/>
          </a:solidFill>
          <a:ln w="130175" cmpd="thickThin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2015 global probiotic market size by revenue exceeded 35 </a:t>
            </a:r>
            <a:r>
              <a:rPr lang="en-US" sz="2400" b="1" smtClean="0">
                <a:solidFill>
                  <a:srgbClr val="FF0000"/>
                </a:solidFill>
              </a:rPr>
              <a:t>billion </a:t>
            </a:r>
            <a:r>
              <a:rPr lang="en-US" sz="2400" b="1" smtClean="0">
                <a:solidFill>
                  <a:srgbClr val="FF0000"/>
                </a:solidFill>
              </a:rPr>
              <a:t>USD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8609497"/>
              </p:ext>
            </p:extLst>
          </p:nvPr>
        </p:nvGraphicFramePr>
        <p:xfrm>
          <a:off x="1073239" y="669702"/>
          <a:ext cx="10045522" cy="5731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54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dstawa">
  <a:themeElements>
    <a:clrScheme name="Niestandardowy 47">
      <a:dk1>
        <a:srgbClr val="A6CAC8"/>
      </a:dk1>
      <a:lt1>
        <a:sysClr val="window" lastClr="FFFFFF"/>
      </a:lt1>
      <a:dk2>
        <a:srgbClr val="A0C7C5"/>
      </a:dk2>
      <a:lt2>
        <a:srgbClr val="C0DAD8"/>
      </a:lt2>
      <a:accent1>
        <a:srgbClr val="C0DAD8"/>
      </a:accent1>
      <a:accent2>
        <a:srgbClr val="2683C6"/>
      </a:accent2>
      <a:accent3>
        <a:srgbClr val="75B5E4"/>
      </a:accent3>
      <a:accent4>
        <a:srgbClr val="ABE45F"/>
      </a:accent4>
      <a:accent5>
        <a:srgbClr val="318B71"/>
      </a:accent5>
      <a:accent6>
        <a:srgbClr val="42BA97"/>
      </a:accent6>
      <a:hlink>
        <a:srgbClr val="6EAC1C"/>
      </a:hlink>
      <a:folHlink>
        <a:srgbClr val="B26B0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Podstawa</Template>
  <TotalTime>800</TotalTime>
  <Words>1282</Words>
  <Application>Microsoft Office PowerPoint</Application>
  <PresentationFormat>Panoramiczny</PresentationFormat>
  <Paragraphs>143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Corbel</vt:lpstr>
      <vt:lpstr>Segoe UI Semilight</vt:lpstr>
      <vt:lpstr>Tahoma</vt:lpstr>
      <vt:lpstr>Wingdings</vt:lpstr>
      <vt:lpstr>Podstawa</vt:lpstr>
      <vt:lpstr>Probiotics in human nutrition</vt:lpstr>
      <vt:lpstr>What are probiotics?</vt:lpstr>
      <vt:lpstr>What they should be like?</vt:lpstr>
      <vt:lpstr>What probiotics can do?</vt:lpstr>
      <vt:lpstr>Impact of probiotics on human health</vt:lpstr>
      <vt:lpstr>Route to become a probiotic microorganism</vt:lpstr>
      <vt:lpstr>Probiotics used in human nutrition</vt:lpstr>
      <vt:lpstr>Examples of commercial probiotic products</vt:lpstr>
      <vt:lpstr>Prezentacja programu PowerPoint</vt:lpstr>
      <vt:lpstr>Prezentacja programu PowerPoint</vt:lpstr>
      <vt:lpstr>Prezentacja programu PowerPoint</vt:lpstr>
      <vt:lpstr>Prezentacja programu PowerPoint</vt:lpstr>
      <vt:lpstr>If we succeed…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Probiotics in human nutrition</dc:title>
  <dc:creator>Jakub Wójcik</dc:creator>
  <cp:lastModifiedBy>Komputer</cp:lastModifiedBy>
  <cp:revision>50</cp:revision>
  <dcterms:created xsi:type="dcterms:W3CDTF">2018-02-08T01:33:29Z</dcterms:created>
  <dcterms:modified xsi:type="dcterms:W3CDTF">2018-02-09T12:26:51Z</dcterms:modified>
</cp:coreProperties>
</file>