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93" d="100"/>
          <a:sy n="93" d="100"/>
        </p:scale>
        <p:origin x="15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556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85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48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364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6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947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42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956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312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6498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08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C559-0793-4C0A-A893-E5D7C5505475}" type="datetimeFigureOut">
              <a:rPr lang="pl-PL" smtClean="0"/>
              <a:t>21.02.2018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DEC8C-A349-4353-8298-0B3CC89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81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140968"/>
            <a:ext cx="8229600" cy="1935088"/>
          </a:xfrm>
        </p:spPr>
        <p:txBody>
          <a:bodyPr/>
          <a:lstStyle/>
          <a:p>
            <a:r>
              <a:rPr lang="pl-PL" dirty="0" smtClean="0">
                <a:latin typeface="Algerian" panose="04020705040A02060702" pitchFamily="82" charset="0"/>
              </a:rPr>
              <a:t>Dla czego mam zdrowe pszczoły </a:t>
            </a:r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83609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8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2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1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3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ój fil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980728"/>
            <a:ext cx="777686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1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</Words>
  <Application>Microsoft Office PowerPoint</Application>
  <PresentationFormat>Pokaz na ekranie (4:3)</PresentationFormat>
  <Paragraphs>1</Paragraphs>
  <Slides>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9" baseType="lpstr">
      <vt:lpstr>Algerian</vt:lpstr>
      <vt:lpstr>Arial</vt:lpstr>
      <vt:lpstr>Calibri</vt:lpstr>
      <vt:lpstr>Motyw pakietu Office</vt:lpstr>
      <vt:lpstr>Dla czego mam zdrowe pszczoły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Alicja Błaszkowska</cp:lastModifiedBy>
  <cp:revision>4</cp:revision>
  <dcterms:created xsi:type="dcterms:W3CDTF">2018-02-20T16:26:58Z</dcterms:created>
  <dcterms:modified xsi:type="dcterms:W3CDTF">2018-02-21T10:33:50Z</dcterms:modified>
</cp:coreProperties>
</file>